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098" autoAdjust="0"/>
    <p:restoredTop sz="94660"/>
  </p:normalViewPr>
  <p:slideViewPr>
    <p:cSldViewPr snapToGrid="0">
      <p:cViewPr>
        <p:scale>
          <a:sx n="100" d="100"/>
          <a:sy n="100" d="100"/>
        </p:scale>
        <p:origin x="1386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1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9A472-81AF-461E-8D48-D31FF6996E7B}" type="datetimeFigureOut">
              <a:rPr lang="es-MX" smtClean="0"/>
              <a:t>11/07/2020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FE38E-A682-432D-A264-0C107D7239C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50339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9A472-81AF-461E-8D48-D31FF6996E7B}" type="datetimeFigureOut">
              <a:rPr lang="es-MX" smtClean="0"/>
              <a:t>11/07/2020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FE38E-A682-432D-A264-0C107D7239C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57467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9A472-81AF-461E-8D48-D31FF6996E7B}" type="datetimeFigureOut">
              <a:rPr lang="es-MX" smtClean="0"/>
              <a:t>11/07/2020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FE38E-A682-432D-A264-0C107D7239C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91252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9A472-81AF-461E-8D48-D31FF6996E7B}" type="datetimeFigureOut">
              <a:rPr lang="es-MX" smtClean="0"/>
              <a:t>11/07/2020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FE38E-A682-432D-A264-0C107D7239C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5819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9A472-81AF-461E-8D48-D31FF6996E7B}" type="datetimeFigureOut">
              <a:rPr lang="es-MX" smtClean="0"/>
              <a:t>11/07/2020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FE38E-A682-432D-A264-0C107D7239C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39602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9A472-81AF-461E-8D48-D31FF6996E7B}" type="datetimeFigureOut">
              <a:rPr lang="es-MX" smtClean="0"/>
              <a:t>11/07/2020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FE38E-A682-432D-A264-0C107D7239C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89641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9A472-81AF-461E-8D48-D31FF6996E7B}" type="datetimeFigureOut">
              <a:rPr lang="es-MX" smtClean="0"/>
              <a:t>11/07/2020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FE38E-A682-432D-A264-0C107D7239C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17914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9A472-81AF-461E-8D48-D31FF6996E7B}" type="datetimeFigureOut">
              <a:rPr lang="es-MX" smtClean="0"/>
              <a:t>11/07/2020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FE38E-A682-432D-A264-0C107D7239C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41013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9A472-81AF-461E-8D48-D31FF6996E7B}" type="datetimeFigureOut">
              <a:rPr lang="es-MX" smtClean="0"/>
              <a:t>11/07/2020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FE38E-A682-432D-A264-0C107D7239C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7547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1"/>
            </a:lvl2pPr>
            <a:lvl3pPr marL="914411" indent="0">
              <a:buNone/>
              <a:defRPr sz="1200"/>
            </a:lvl3pPr>
            <a:lvl4pPr marL="1371617" indent="0">
              <a:buNone/>
              <a:defRPr sz="1001"/>
            </a:lvl4pPr>
            <a:lvl5pPr marL="1828823" indent="0">
              <a:buNone/>
              <a:defRPr sz="1001"/>
            </a:lvl5pPr>
            <a:lvl6pPr marL="2286029" indent="0">
              <a:buNone/>
              <a:defRPr sz="1001"/>
            </a:lvl6pPr>
            <a:lvl7pPr marL="2743234" indent="0">
              <a:buNone/>
              <a:defRPr sz="1001"/>
            </a:lvl7pPr>
            <a:lvl8pPr marL="3200440" indent="0">
              <a:buNone/>
              <a:defRPr sz="1001"/>
            </a:lvl8pPr>
            <a:lvl9pPr marL="3657646" indent="0">
              <a:buNone/>
              <a:defRPr sz="100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9A472-81AF-461E-8D48-D31FF6996E7B}" type="datetimeFigureOut">
              <a:rPr lang="es-MX" smtClean="0"/>
              <a:t>11/07/2020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FE38E-A682-432D-A264-0C107D7239C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47718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1"/>
            </a:lvl2pPr>
            <a:lvl3pPr marL="914411" indent="0">
              <a:buNone/>
              <a:defRPr sz="1200"/>
            </a:lvl3pPr>
            <a:lvl4pPr marL="1371617" indent="0">
              <a:buNone/>
              <a:defRPr sz="1001"/>
            </a:lvl4pPr>
            <a:lvl5pPr marL="1828823" indent="0">
              <a:buNone/>
              <a:defRPr sz="1001"/>
            </a:lvl5pPr>
            <a:lvl6pPr marL="2286029" indent="0">
              <a:buNone/>
              <a:defRPr sz="1001"/>
            </a:lvl6pPr>
            <a:lvl7pPr marL="2743234" indent="0">
              <a:buNone/>
              <a:defRPr sz="1001"/>
            </a:lvl7pPr>
            <a:lvl8pPr marL="3200440" indent="0">
              <a:buNone/>
              <a:defRPr sz="1001"/>
            </a:lvl8pPr>
            <a:lvl9pPr marL="3657646" indent="0">
              <a:buNone/>
              <a:defRPr sz="100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9A472-81AF-461E-8D48-D31FF6996E7B}" type="datetimeFigureOut">
              <a:rPr lang="es-MX" smtClean="0"/>
              <a:t>11/07/2020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FE38E-A682-432D-A264-0C107D7239C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26732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89A472-81AF-461E-8D48-D31FF6996E7B}" type="datetimeFigureOut">
              <a:rPr lang="es-MX" smtClean="0"/>
              <a:t>11/07/2020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5FE38E-A682-432D-A264-0C107D7239C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98525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4" indent="-228604" algn="l" defTabSz="914411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9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5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1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7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8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4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9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emf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png"/><Relationship Id="rId7" Type="http://schemas.openxmlformats.org/officeDocument/2006/relationships/image" Target="../media/image1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emf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10" Type="http://schemas.openxmlformats.org/officeDocument/2006/relationships/image" Target="../media/image26.png"/><Relationship Id="rId4" Type="http://schemas.openxmlformats.org/officeDocument/2006/relationships/image" Target="../media/image20.emf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otland.net/members/zbizu.102815/" TargetMode="External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2192002" cy="68800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05993" y="715952"/>
            <a:ext cx="49183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7200" dirty="0" err="1">
                <a:ln w="28575">
                  <a:solidFill>
                    <a:schemeClr val="tx1"/>
                  </a:solidFill>
                </a:ln>
                <a:solidFill>
                  <a:schemeClr val="accent4"/>
                </a:solidFill>
                <a:latin typeface="Martel" panose="00000400000000000000" pitchFamily="2" charset="0"/>
              </a:rPr>
              <a:t>Alkurius</a:t>
            </a:r>
            <a:r>
              <a:rPr lang="es-MX" sz="7200" dirty="0">
                <a:ln w="28575">
                  <a:solidFill>
                    <a:schemeClr val="tx1"/>
                  </a:solidFill>
                </a:ln>
                <a:solidFill>
                  <a:schemeClr val="accent4"/>
                </a:solidFill>
                <a:latin typeface="Martel" panose="00000400000000000000" pitchFamily="2" charset="0"/>
              </a:rPr>
              <a:t> OT</a:t>
            </a:r>
          </a:p>
        </p:txBody>
      </p:sp>
      <p:sp>
        <p:nvSpPr>
          <p:cNvPr id="7" name="TextBox 6"/>
          <p:cNvSpPr txBox="1"/>
          <p:nvPr/>
        </p:nvSpPr>
        <p:spPr>
          <a:xfrm rot="1321044">
            <a:off x="8767172" y="717195"/>
            <a:ext cx="19912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9600" dirty="0">
                <a:ln w="28575">
                  <a:solidFill>
                    <a:schemeClr val="tx1"/>
                  </a:solidFill>
                </a:ln>
                <a:solidFill>
                  <a:srgbClr val="7030A0"/>
                </a:solidFill>
                <a:latin typeface="Algerian" panose="04020705040A02060702" pitchFamily="82" charset="0"/>
              </a:rPr>
              <a:t>8.6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563" y="2602865"/>
            <a:ext cx="917924" cy="9179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829" y="1827105"/>
            <a:ext cx="609600" cy="609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770" y="2406057"/>
            <a:ext cx="952884" cy="95288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586" y="3643396"/>
            <a:ext cx="917924" cy="917924"/>
          </a:xfrm>
          <a:prstGeom prst="rect">
            <a:avLst/>
          </a:prstGeom>
        </p:spPr>
      </p:pic>
      <p:pic>
        <p:nvPicPr>
          <p:cNvPr id="1030" name="Picture 6" descr="Blade of Corrupti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314" y="4909597"/>
            <a:ext cx="508558" cy="508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2391896" y="1916281"/>
            <a:ext cx="1979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latin typeface="Martel" panose="00000400000000000000" pitchFamily="2" charset="0"/>
              </a:rPr>
              <a:t>Cliente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812538" y="1916281"/>
            <a:ext cx="725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latin typeface="Algerian" panose="04020705040A02060702" pitchFamily="82" charset="0"/>
              </a:rPr>
              <a:t>8.6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446175" y="2757612"/>
            <a:ext cx="1979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err="1">
                <a:latin typeface="Martel" panose="00000400000000000000" pitchFamily="2" charset="0"/>
              </a:rPr>
              <a:t>Map</a:t>
            </a:r>
            <a:endParaRPr lang="es-MX" sz="2800" dirty="0">
              <a:latin typeface="Martel" panose="00000400000000000000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66819" y="2757613"/>
            <a:ext cx="725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latin typeface="Algerian" panose="04020705040A02060702" pitchFamily="82" charset="0"/>
              </a:rPr>
              <a:t>8.6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446175" y="3874929"/>
            <a:ext cx="1979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err="1">
                <a:latin typeface="Martel" panose="00000400000000000000" pitchFamily="2" charset="0"/>
              </a:rPr>
              <a:t>Quest</a:t>
            </a:r>
            <a:endParaRPr lang="es-MX" sz="2800" dirty="0">
              <a:latin typeface="Martel" panose="00000400000000000000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866819" y="3874930"/>
            <a:ext cx="725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latin typeface="Algerian" panose="04020705040A02060702" pitchFamily="82" charset="0"/>
              </a:rPr>
              <a:t>8.6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449631" y="4854252"/>
            <a:ext cx="1979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err="1">
                <a:latin typeface="Martel" panose="00000400000000000000" pitchFamily="2" charset="0"/>
              </a:rPr>
              <a:t>Items</a:t>
            </a:r>
            <a:endParaRPr lang="es-MX" sz="2800" dirty="0">
              <a:latin typeface="Martel" panose="00000400000000000000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70274" y="4854253"/>
            <a:ext cx="725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latin typeface="Algerian" panose="04020705040A02060702" pitchFamily="82" charset="0"/>
              </a:rPr>
              <a:t>8.6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102701" y="2658516"/>
            <a:ext cx="1979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latin typeface="Martel" panose="00000400000000000000" pitchFamily="2" charset="0"/>
              </a:rPr>
              <a:t>TFS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285961" y="2658518"/>
            <a:ext cx="725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latin typeface="Algerian" panose="04020705040A02060702" pitchFamily="82" charset="0"/>
              </a:rPr>
              <a:t>1.3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052961" y="3251677"/>
            <a:ext cx="1993366" cy="1200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1" u="sng" dirty="0" err="1"/>
              <a:t>Nekiro</a:t>
            </a:r>
            <a:r>
              <a:rPr lang="en-US" sz="1801" dirty="0"/>
              <a:t> </a:t>
            </a:r>
          </a:p>
          <a:p>
            <a:pPr algn="ctr"/>
            <a:r>
              <a:rPr lang="en-US" sz="1801" dirty="0"/>
              <a:t>downgraded </a:t>
            </a:r>
          </a:p>
          <a:p>
            <a:pPr algn="ctr"/>
            <a:r>
              <a:rPr lang="en-US" sz="1801" dirty="0" err="1"/>
              <a:t>forgottenserver</a:t>
            </a:r>
            <a:r>
              <a:rPr lang="en-US" sz="1801" dirty="0"/>
              <a:t> 1.3</a:t>
            </a:r>
          </a:p>
          <a:p>
            <a:pPr algn="ctr"/>
            <a:r>
              <a:rPr lang="en-US" sz="1801" dirty="0"/>
              <a:t>Source: </a:t>
            </a:r>
            <a:r>
              <a:rPr lang="en-US" sz="1801" dirty="0" err="1"/>
              <a:t>Otland</a:t>
            </a:r>
            <a:endParaRPr lang="es-MX" sz="1801" dirty="0"/>
          </a:p>
        </p:txBody>
      </p:sp>
    </p:spTree>
    <p:extLst>
      <p:ext uri="{BB962C8B-B14F-4D97-AF65-F5344CB8AC3E}">
        <p14:creationId xmlns:p14="http://schemas.microsoft.com/office/powerpoint/2010/main" val="36739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018"/>
            <a:ext cx="12192002" cy="688001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577269" y="808390"/>
            <a:ext cx="10374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3200" dirty="0" err="1" smtClean="0">
                <a:solidFill>
                  <a:srgbClr val="0070C0"/>
                </a:solidFill>
                <a:latin typeface="Martel" panose="00000400000000000000" pitchFamily="2" charset="0"/>
              </a:rPr>
              <a:t>NPCs</a:t>
            </a:r>
            <a:endParaRPr lang="es-MX" dirty="0">
              <a:latin typeface="Martel" panose="00000400000000000000" pitchFamily="2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33698" y="1319067"/>
            <a:ext cx="3403816" cy="24314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 err="1" smtClean="0">
                <a:solidFill>
                  <a:srgbClr val="141414"/>
                </a:solidFill>
                <a:latin typeface="Segoe UI" panose="020B0502040204020203" pitchFamily="34" charset="0"/>
              </a:rPr>
              <a:t>Arround</a:t>
            </a:r>
            <a:r>
              <a:rPr lang="en-US" sz="3600" dirty="0" smtClean="0">
                <a:solidFill>
                  <a:srgbClr val="141414"/>
                </a:solidFill>
                <a:latin typeface="Segoe UI" panose="020B0502040204020203" pitchFamily="34" charset="0"/>
              </a:rPr>
              <a:t> ~</a:t>
            </a:r>
            <a:r>
              <a:rPr lang="en-US" sz="4400" b="1" dirty="0" smtClean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  <a:latin typeface="Segoe UI" panose="020B0502040204020203" pitchFamily="34" charset="0"/>
              </a:rPr>
              <a:t>450</a:t>
            </a:r>
            <a:r>
              <a:rPr lang="en-US" sz="3600" dirty="0" smtClean="0">
                <a:solidFill>
                  <a:srgbClr val="141414"/>
                </a:solidFill>
                <a:latin typeface="Segoe UI" panose="020B0502040204020203" pitchFamily="34" charset="0"/>
              </a:rPr>
              <a:t> </a:t>
            </a:r>
          </a:p>
          <a:p>
            <a:pPr algn="ctr"/>
            <a:r>
              <a:rPr lang="en-US" sz="3600" dirty="0" err="1" smtClean="0">
                <a:solidFill>
                  <a:srgbClr val="141414"/>
                </a:solidFill>
                <a:latin typeface="Segoe UI" panose="020B0502040204020203" pitchFamily="34" charset="0"/>
              </a:rPr>
              <a:t>diferents</a:t>
            </a:r>
            <a:r>
              <a:rPr lang="en-US" sz="3600" dirty="0" smtClean="0">
                <a:solidFill>
                  <a:srgbClr val="141414"/>
                </a:solidFill>
                <a:latin typeface="Segoe UI" panose="020B0502040204020203" pitchFamily="34" charset="0"/>
              </a:rPr>
              <a:t> </a:t>
            </a:r>
          </a:p>
          <a:p>
            <a:pPr algn="ctr"/>
            <a:r>
              <a:rPr lang="en-US" sz="3600" dirty="0" smtClean="0">
                <a:solidFill>
                  <a:srgbClr val="141414"/>
                </a:solidFill>
                <a:latin typeface="Segoe UI" panose="020B0502040204020203" pitchFamily="34" charset="0"/>
              </a:rPr>
              <a:t>in all game</a:t>
            </a:r>
            <a:endParaRPr lang="en-US" sz="3600" b="1" dirty="0" smtClean="0"/>
          </a:p>
          <a:p>
            <a:pPr algn="ctr"/>
            <a:endParaRPr lang="en-US" sz="3600" b="0" i="0" dirty="0">
              <a:solidFill>
                <a:srgbClr val="14141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512" y="1571625"/>
            <a:ext cx="2420031" cy="1590386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6891255" y="2043652"/>
            <a:ext cx="47456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141414"/>
                </a:solidFill>
                <a:latin typeface="Segoe UI" panose="020B0502040204020203" pitchFamily="34" charset="0"/>
              </a:rPr>
              <a:t>Some of them was </a:t>
            </a:r>
            <a:r>
              <a:rPr lang="en-US" dirty="0" smtClean="0">
                <a:solidFill>
                  <a:srgbClr val="0070C0"/>
                </a:solidFill>
                <a:latin typeface="Segoe UI" panose="020B0502040204020203" pitchFamily="34" charset="0"/>
              </a:rPr>
              <a:t>added</a:t>
            </a:r>
            <a:r>
              <a:rPr lang="en-US" dirty="0" smtClean="0">
                <a:solidFill>
                  <a:srgbClr val="141414"/>
                </a:solidFill>
                <a:latin typeface="Segoe UI" panose="020B0502040204020203" pitchFamily="34" charset="0"/>
              </a:rPr>
              <a:t> in strategic zone. </a:t>
            </a:r>
          </a:p>
          <a:p>
            <a:r>
              <a:rPr lang="en-US" dirty="0" smtClean="0">
                <a:solidFill>
                  <a:srgbClr val="141414"/>
                </a:solidFill>
                <a:latin typeface="Segoe UI" panose="020B0502040204020203" pitchFamily="34" charset="0"/>
              </a:rPr>
              <a:t>(Ex. Inquisition, POI, WOTE, etc.)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0062" y="3041830"/>
            <a:ext cx="3513624" cy="21390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7032" y="3423474"/>
            <a:ext cx="922233" cy="8916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8311" y="3340471"/>
            <a:ext cx="1773046" cy="1755404"/>
          </a:xfrm>
          <a:prstGeom prst="rect">
            <a:avLst/>
          </a:prstGeom>
        </p:spPr>
      </p:pic>
      <p:sp>
        <p:nvSpPr>
          <p:cNvPr id="13" name="Plus 12"/>
          <p:cNvSpPr/>
          <p:nvPr/>
        </p:nvSpPr>
        <p:spPr>
          <a:xfrm>
            <a:off x="4981575" y="4171950"/>
            <a:ext cx="266700" cy="257175"/>
          </a:xfrm>
          <a:prstGeom prst="mathPlu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1404" y="4360399"/>
            <a:ext cx="907862" cy="820438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3926684" y="5339221"/>
            <a:ext cx="84486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141414"/>
                </a:solidFill>
                <a:latin typeface="Segoe UI" panose="020B0502040204020203" pitchFamily="34" charset="0"/>
              </a:rPr>
              <a:t>2 Special NPC that buy and sell </a:t>
            </a:r>
            <a:r>
              <a:rPr lang="en-US" b="1" dirty="0" smtClean="0">
                <a:solidFill>
                  <a:srgbClr val="141414"/>
                </a:solidFill>
                <a:latin typeface="Segoe UI" panose="020B0502040204020203" pitchFamily="34" charset="0"/>
              </a:rPr>
              <a:t>creature products</a:t>
            </a:r>
            <a:r>
              <a:rPr lang="en-US" dirty="0" smtClean="0">
                <a:solidFill>
                  <a:srgbClr val="141414"/>
                </a:solidFill>
                <a:latin typeface="Segoe UI" panose="020B0502040204020203" pitchFamily="34" charset="0"/>
              </a:rPr>
              <a:t>.</a:t>
            </a:r>
          </a:p>
          <a:p>
            <a:r>
              <a:rPr lang="en-US" dirty="0" smtClean="0">
                <a:solidFill>
                  <a:srgbClr val="141414"/>
                </a:solidFill>
                <a:latin typeface="Segoe UI" panose="020B0502040204020203" pitchFamily="34" charset="0"/>
              </a:rPr>
              <a:t>1 NPC call </a:t>
            </a:r>
            <a:r>
              <a:rPr lang="en-US" b="1" dirty="0" smtClean="0">
                <a:solidFill>
                  <a:srgbClr val="141414"/>
                </a:solidFill>
                <a:latin typeface="Segoe UI" panose="020B0502040204020203" pitchFamily="34" charset="0"/>
              </a:rPr>
              <a:t>Walmart</a:t>
            </a:r>
            <a:r>
              <a:rPr lang="en-US" dirty="0" smtClean="0">
                <a:solidFill>
                  <a:srgbClr val="141414"/>
                </a:solidFill>
                <a:latin typeface="Segoe UI" panose="020B0502040204020203" pitchFamily="34" charset="0"/>
              </a:rPr>
              <a:t> include in the </a:t>
            </a:r>
            <a:r>
              <a:rPr lang="es-MX" b="1" dirty="0"/>
              <a:t>Hot </a:t>
            </a:r>
            <a:r>
              <a:rPr lang="es-MX" b="1" dirty="0" err="1"/>
              <a:t>Cuisine</a:t>
            </a:r>
            <a:r>
              <a:rPr lang="es-MX" b="1" dirty="0"/>
              <a:t> </a:t>
            </a:r>
            <a:r>
              <a:rPr lang="es-MX" b="1" dirty="0" err="1" smtClean="0"/>
              <a:t>Quest</a:t>
            </a:r>
            <a:r>
              <a:rPr lang="es-MX" dirty="0" smtClean="0"/>
              <a:t>.. </a:t>
            </a:r>
            <a:r>
              <a:rPr lang="es-MX" dirty="0" err="1" smtClean="0">
                <a:solidFill>
                  <a:srgbClr val="141414"/>
                </a:solidFill>
                <a:latin typeface="Segoe UI" panose="020B0502040204020203" pitchFamily="34" charset="0"/>
              </a:rPr>
              <a:t>that</a:t>
            </a:r>
            <a:r>
              <a:rPr lang="es-MX" dirty="0" smtClean="0">
                <a:solidFill>
                  <a:srgbClr val="141414"/>
                </a:solidFill>
                <a:latin typeface="Segoe UI" panose="020B0502040204020203" pitchFamily="34" charset="0"/>
              </a:rPr>
              <a:t> </a:t>
            </a:r>
            <a:r>
              <a:rPr lang="es-MX" dirty="0" err="1" smtClean="0">
                <a:solidFill>
                  <a:srgbClr val="141414"/>
                </a:solidFill>
                <a:latin typeface="Segoe UI" panose="020B0502040204020203" pitchFamily="34" charset="0"/>
              </a:rPr>
              <a:t>sell</a:t>
            </a:r>
            <a:r>
              <a:rPr lang="es-MX" dirty="0" smtClean="0">
                <a:solidFill>
                  <a:srgbClr val="141414"/>
                </a:solidFill>
                <a:latin typeface="Segoe UI" panose="020B0502040204020203" pitchFamily="34" charset="0"/>
              </a:rPr>
              <a:t> </a:t>
            </a:r>
            <a:r>
              <a:rPr lang="es-MX" dirty="0" err="1" smtClean="0">
                <a:solidFill>
                  <a:srgbClr val="141414"/>
                </a:solidFill>
                <a:latin typeface="Segoe UI" panose="020B0502040204020203" pitchFamily="34" charset="0"/>
              </a:rPr>
              <a:t>all</a:t>
            </a:r>
            <a:r>
              <a:rPr lang="es-MX" dirty="0" smtClean="0">
                <a:solidFill>
                  <a:srgbClr val="141414"/>
                </a:solidFill>
                <a:latin typeface="Segoe UI" panose="020B0502040204020203" pitchFamily="34" charset="0"/>
              </a:rPr>
              <a:t> </a:t>
            </a:r>
            <a:r>
              <a:rPr lang="es-MX" dirty="0" err="1" smtClean="0">
                <a:solidFill>
                  <a:srgbClr val="141414"/>
                </a:solidFill>
                <a:latin typeface="Segoe UI" panose="020B0502040204020203" pitchFamily="34" charset="0"/>
              </a:rPr>
              <a:t>kind</a:t>
            </a:r>
            <a:r>
              <a:rPr lang="es-MX" dirty="0" smtClean="0">
                <a:solidFill>
                  <a:srgbClr val="141414"/>
                </a:solidFill>
                <a:latin typeface="Segoe UI" panose="020B0502040204020203" pitchFamily="34" charset="0"/>
              </a:rPr>
              <a:t> of </a:t>
            </a:r>
            <a:r>
              <a:rPr lang="es-MX" dirty="0" err="1" smtClean="0">
                <a:solidFill>
                  <a:srgbClr val="141414"/>
                </a:solidFill>
                <a:latin typeface="Segoe UI" panose="020B0502040204020203" pitchFamily="34" charset="0"/>
              </a:rPr>
              <a:t>food</a:t>
            </a:r>
            <a:r>
              <a:rPr lang="es-MX" dirty="0" smtClean="0">
                <a:solidFill>
                  <a:srgbClr val="141414"/>
                </a:solidFill>
                <a:latin typeface="Segoe UI" panose="020B0502040204020203" pitchFamily="34" charset="0"/>
              </a:rPr>
              <a:t>.</a:t>
            </a:r>
            <a:endParaRPr lang="en-US" dirty="0" smtClean="0">
              <a:solidFill>
                <a:srgbClr val="141414"/>
              </a:solidFill>
              <a:latin typeface="Segoe UI" panose="020B0502040204020203" pitchFamily="34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63564" y="3228410"/>
            <a:ext cx="3468032" cy="2716230"/>
          </a:xfrm>
          <a:prstGeom prst="roundRect">
            <a:avLst>
              <a:gd name="adj" fmla="val 9747"/>
            </a:avLst>
          </a:prstGeom>
          <a:solidFill>
            <a:schemeClr val="bg1">
              <a:lumMod val="85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5" name="Rectangle 34"/>
          <p:cNvSpPr/>
          <p:nvPr/>
        </p:nvSpPr>
        <p:spPr>
          <a:xfrm>
            <a:off x="1471000" y="3270265"/>
            <a:ext cx="13292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2000" dirty="0" err="1" smtClean="0">
                <a:solidFill>
                  <a:srgbClr val="0070C0"/>
                </a:solidFill>
                <a:latin typeface="Martel" panose="00000400000000000000" pitchFamily="2" charset="0"/>
              </a:rPr>
              <a:t>Sell</a:t>
            </a:r>
            <a:r>
              <a:rPr lang="es-MX" sz="2000" dirty="0" smtClean="0">
                <a:solidFill>
                  <a:srgbClr val="0070C0"/>
                </a:solidFill>
                <a:latin typeface="Martel" panose="00000400000000000000" pitchFamily="2" charset="0"/>
              </a:rPr>
              <a:t> runes</a:t>
            </a:r>
            <a:endParaRPr lang="es-MX" sz="1200" dirty="0">
              <a:latin typeface="Martel" panose="00000400000000000000" pitchFamily="2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25" y="3228410"/>
            <a:ext cx="688184" cy="688184"/>
          </a:xfrm>
          <a:prstGeom prst="rect">
            <a:avLst/>
          </a:prstGeom>
        </p:spPr>
      </p:pic>
      <p:sp>
        <p:nvSpPr>
          <p:cNvPr id="16" name="&quot;No&quot; Symbol 15"/>
          <p:cNvSpPr/>
          <p:nvPr/>
        </p:nvSpPr>
        <p:spPr>
          <a:xfrm>
            <a:off x="485638" y="3335943"/>
            <a:ext cx="571123" cy="526459"/>
          </a:xfrm>
          <a:prstGeom prst="noSmoking">
            <a:avLst>
              <a:gd name="adj" fmla="val 225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63562" y="3869305"/>
            <a:ext cx="357395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141414"/>
                </a:solidFill>
                <a:latin typeface="Segoe UI" panose="020B0502040204020203" pitchFamily="34" charset="0"/>
              </a:rPr>
              <a:t>In game the NPC don’t sell runes.. (was disable)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700" dirty="0" smtClean="0">
              <a:solidFill>
                <a:srgbClr val="141414"/>
              </a:solidFill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141414"/>
                </a:solidFill>
                <a:latin typeface="Segoe UI" panose="020B0502040204020203" pitchFamily="34" charset="0"/>
              </a:rPr>
              <a:t>Only in the city </a:t>
            </a:r>
            <a:r>
              <a:rPr lang="en-US" sz="1600" b="1" dirty="0">
                <a:solidFill>
                  <a:srgbClr val="141414"/>
                </a:solidFill>
                <a:latin typeface="Segoe UI" panose="020B0502040204020203" pitchFamily="34" charset="0"/>
              </a:rPr>
              <a:t>P</a:t>
            </a:r>
            <a:r>
              <a:rPr lang="en-US" sz="1600" b="1" dirty="0" smtClean="0">
                <a:solidFill>
                  <a:srgbClr val="141414"/>
                </a:solidFill>
                <a:latin typeface="Segoe UI" panose="020B0502040204020203" pitchFamily="34" charset="0"/>
              </a:rPr>
              <a:t>yre</a:t>
            </a:r>
            <a:r>
              <a:rPr lang="en-US" sz="1600" dirty="0" smtClean="0">
                <a:solidFill>
                  <a:srgbClr val="141414"/>
                </a:solidFill>
                <a:latin typeface="Segoe UI" panose="020B0502040204020203" pitchFamily="34" charset="0"/>
              </a:rPr>
              <a:t> was add 1 NPC that sell runes </a:t>
            </a:r>
            <a:r>
              <a:rPr lang="en-US" sz="1200" b="1" i="1" dirty="0" smtClean="0">
                <a:solidFill>
                  <a:srgbClr val="141414"/>
                </a:solidFill>
                <a:latin typeface="Segoe UI" panose="020B0502040204020203" pitchFamily="34" charset="0"/>
              </a:rPr>
              <a:t>(+90 Quest Points)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700" dirty="0" smtClean="0">
              <a:solidFill>
                <a:srgbClr val="141414"/>
              </a:solidFill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141414"/>
                </a:solidFill>
                <a:latin typeface="Segoe UI" panose="020B0502040204020203" pitchFamily="34" charset="0"/>
              </a:rPr>
              <a:t>This </a:t>
            </a:r>
            <a:r>
              <a:rPr lang="en-US" sz="1600" dirty="0">
                <a:solidFill>
                  <a:srgbClr val="141414"/>
                </a:solidFill>
                <a:latin typeface="Segoe UI" panose="020B0502040204020203" pitchFamily="34" charset="0"/>
              </a:rPr>
              <a:t>with the intention of </a:t>
            </a:r>
            <a:r>
              <a:rPr lang="en-US" sz="1600" dirty="0" smtClean="0">
                <a:solidFill>
                  <a:srgbClr val="141414"/>
                </a:solidFill>
                <a:latin typeface="Segoe UI" panose="020B0502040204020203" pitchFamily="34" charset="0"/>
              </a:rPr>
              <a:t>promoting </a:t>
            </a:r>
            <a:r>
              <a:rPr lang="en-US" sz="1600" dirty="0">
                <a:solidFill>
                  <a:srgbClr val="141414"/>
                </a:solidFill>
                <a:latin typeface="Segoe UI" panose="020B0502040204020203" pitchFamily="34" charset="0"/>
              </a:rPr>
              <a:t>runes </a:t>
            </a:r>
            <a:r>
              <a:rPr lang="en-US" sz="1600" dirty="0" smtClean="0">
                <a:solidFill>
                  <a:srgbClr val="141414"/>
                </a:solidFill>
                <a:latin typeface="Segoe UI" panose="020B0502040204020203" pitchFamily="34" charset="0"/>
              </a:rPr>
              <a:t>maker.. </a:t>
            </a:r>
            <a:r>
              <a:rPr lang="en-US" sz="1600" dirty="0">
                <a:solidFill>
                  <a:srgbClr val="141414"/>
                </a:solidFill>
                <a:latin typeface="Segoe UI" panose="020B0502040204020203" pitchFamily="34" charset="0"/>
              </a:rPr>
              <a:t>so it </a:t>
            </a:r>
            <a:r>
              <a:rPr lang="en-US" sz="1600" b="1" dirty="0" smtClean="0">
                <a:solidFill>
                  <a:srgbClr val="141414"/>
                </a:solidFill>
                <a:latin typeface="Segoe UI" panose="020B0502040204020203" pitchFamily="34" charset="0"/>
              </a:rPr>
              <a:t>not </a:t>
            </a:r>
            <a:r>
              <a:rPr lang="en-US" sz="1600" b="1" dirty="0">
                <a:solidFill>
                  <a:srgbClr val="141414"/>
                </a:solidFill>
                <a:latin typeface="Segoe UI" panose="020B0502040204020203" pitchFamily="34" charset="0"/>
              </a:rPr>
              <a:t>require </a:t>
            </a:r>
            <a:r>
              <a:rPr lang="en-US" sz="1600" b="1" dirty="0" smtClean="0">
                <a:solidFill>
                  <a:srgbClr val="141414"/>
                </a:solidFill>
                <a:latin typeface="Segoe UI" panose="020B0502040204020203" pitchFamily="34" charset="0"/>
              </a:rPr>
              <a:t>soul</a:t>
            </a:r>
            <a:r>
              <a:rPr lang="en-US" sz="1600" dirty="0" smtClean="0">
                <a:solidFill>
                  <a:srgbClr val="141414"/>
                </a:solidFill>
                <a:latin typeface="Segoe UI" panose="020B0502040204020203" pitchFamily="34" charset="0"/>
              </a:rPr>
              <a:t> </a:t>
            </a:r>
            <a:r>
              <a:rPr lang="en-US" sz="1600" dirty="0">
                <a:solidFill>
                  <a:srgbClr val="141414"/>
                </a:solidFill>
                <a:latin typeface="Segoe UI" panose="020B0502040204020203" pitchFamily="34" charset="0"/>
              </a:rPr>
              <a:t>to make runes</a:t>
            </a:r>
            <a:r>
              <a:rPr lang="en-US" sz="1600" dirty="0" smtClean="0">
                <a:solidFill>
                  <a:srgbClr val="141414"/>
                </a:solidFill>
                <a:latin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879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018"/>
            <a:ext cx="12192002" cy="688001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021830" y="808390"/>
            <a:ext cx="21483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3200" dirty="0" smtClean="0">
                <a:solidFill>
                  <a:srgbClr val="0070C0"/>
                </a:solidFill>
                <a:latin typeface="Martel" panose="00000400000000000000" pitchFamily="2" charset="0"/>
              </a:rPr>
              <a:t>NEW </a:t>
            </a:r>
            <a:r>
              <a:rPr lang="es-MX" sz="3200" dirty="0" err="1" smtClean="0">
                <a:solidFill>
                  <a:srgbClr val="0070C0"/>
                </a:solidFill>
                <a:latin typeface="Martel" panose="00000400000000000000" pitchFamily="2" charset="0"/>
              </a:rPr>
              <a:t>Areas</a:t>
            </a:r>
            <a:endParaRPr lang="es-MX" dirty="0">
              <a:latin typeface="Martel" panose="000004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63" y="2281238"/>
            <a:ext cx="3518444" cy="1519238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193440" y="1279878"/>
            <a:ext cx="30428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3200" dirty="0" smtClean="0">
                <a:latin typeface="Martel" panose="00000400000000000000" pitchFamily="2" charset="0"/>
              </a:rPr>
              <a:t>Training </a:t>
            </a:r>
            <a:r>
              <a:rPr lang="es-MX" sz="3200" dirty="0" err="1" smtClean="0">
                <a:latin typeface="Martel" panose="00000400000000000000" pitchFamily="2" charset="0"/>
              </a:rPr>
              <a:t>monks</a:t>
            </a:r>
            <a:endParaRPr lang="es-MX" dirty="0">
              <a:latin typeface="Martel" panose="00000400000000000000" pitchFamily="2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733551" y="1778928"/>
            <a:ext cx="21801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141414"/>
                </a:solidFill>
                <a:latin typeface="Segoe UI" panose="020B0502040204020203" pitchFamily="34" charset="0"/>
              </a:rPr>
              <a:t>+ 30 Quest Points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194" y="3988070"/>
            <a:ext cx="1318550" cy="12778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063" y="4051404"/>
            <a:ext cx="1609724" cy="1186112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507335" y="5453498"/>
            <a:ext cx="2207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>
                <a:solidFill>
                  <a:srgbClr val="141414"/>
                </a:solidFill>
                <a:latin typeface="Segoe UI" panose="020B0502040204020203" pitchFamily="34" charset="0"/>
              </a:rPr>
              <a:t>South </a:t>
            </a:r>
            <a:r>
              <a:rPr lang="es-MX" dirty="0" err="1" smtClean="0">
                <a:solidFill>
                  <a:srgbClr val="141414"/>
                </a:solidFill>
                <a:latin typeface="Segoe UI" panose="020B0502040204020203" pitchFamily="34" charset="0"/>
              </a:rPr>
              <a:t>east</a:t>
            </a:r>
            <a:r>
              <a:rPr lang="es-MX" dirty="0" smtClean="0">
                <a:solidFill>
                  <a:srgbClr val="141414"/>
                </a:solidFill>
                <a:latin typeface="Segoe UI" panose="020B0502040204020203" pitchFamily="34" charset="0"/>
              </a:rPr>
              <a:t> </a:t>
            </a:r>
            <a:r>
              <a:rPr lang="es-MX" dirty="0">
                <a:solidFill>
                  <a:srgbClr val="141414"/>
                </a:solidFill>
                <a:latin typeface="Segoe UI" panose="020B0502040204020203" pitchFamily="34" charset="0"/>
              </a:rPr>
              <a:t>of thais</a:t>
            </a:r>
            <a:endParaRPr lang="en-US" dirty="0" smtClean="0">
              <a:solidFill>
                <a:srgbClr val="141414"/>
              </a:solidFill>
              <a:latin typeface="Segoe UI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8697" y="2029975"/>
            <a:ext cx="2033497" cy="1261876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210695" y="1378819"/>
            <a:ext cx="18421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3200" dirty="0" err="1" smtClean="0">
                <a:latin typeface="Martel" panose="00000400000000000000" pitchFamily="2" charset="0"/>
              </a:rPr>
              <a:t>Pyre</a:t>
            </a:r>
            <a:r>
              <a:rPr lang="es-MX" sz="3200" dirty="0" smtClean="0">
                <a:latin typeface="Martel" panose="00000400000000000000" pitchFamily="2" charset="0"/>
              </a:rPr>
              <a:t> </a:t>
            </a:r>
            <a:r>
              <a:rPr lang="es-MX" sz="3200" dirty="0" err="1" smtClean="0">
                <a:latin typeface="Martel" panose="00000400000000000000" pitchFamily="2" charset="0"/>
              </a:rPr>
              <a:t>city</a:t>
            </a:r>
            <a:endParaRPr lang="es-MX" dirty="0">
              <a:latin typeface="Martel" panose="00000400000000000000" pitchFamily="2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482012" y="1439615"/>
            <a:ext cx="21801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141414"/>
                </a:solidFill>
                <a:latin typeface="Segoe UI" panose="020B0502040204020203" pitchFamily="34" charset="0"/>
              </a:rPr>
              <a:t>+ 90 Quest Points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2203" y="4362851"/>
            <a:ext cx="2033497" cy="1333191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5700095" y="3695682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3200" dirty="0" err="1" smtClean="0">
                <a:latin typeface="Martel" panose="00000400000000000000" pitchFamily="2" charset="0"/>
              </a:rPr>
              <a:t>Castle</a:t>
            </a:r>
            <a:r>
              <a:rPr lang="es-MX" sz="3200" dirty="0" smtClean="0">
                <a:latin typeface="Martel" panose="00000400000000000000" pitchFamily="2" charset="0"/>
              </a:rPr>
              <a:t> of terror</a:t>
            </a:r>
            <a:endParaRPr lang="es-MX" dirty="0">
              <a:latin typeface="Martel" panose="00000400000000000000" pitchFamily="2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288370" y="3722461"/>
            <a:ext cx="21801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141414"/>
                </a:solidFill>
                <a:latin typeface="Segoe UI" panose="020B0502040204020203" pitchFamily="34" charset="0"/>
              </a:rPr>
              <a:t>4</a:t>
            </a:r>
            <a:r>
              <a:rPr lang="en-US" dirty="0" smtClean="0">
                <a:solidFill>
                  <a:srgbClr val="141414"/>
                </a:solidFill>
                <a:latin typeface="Segoe UI" panose="020B0502040204020203" pitchFamily="34" charset="0"/>
              </a:rPr>
              <a:t>  </a:t>
            </a:r>
          </a:p>
        </p:txBody>
      </p:sp>
      <p:sp>
        <p:nvSpPr>
          <p:cNvPr id="38" name="Rectangle 37"/>
          <p:cNvSpPr/>
          <p:nvPr/>
        </p:nvSpPr>
        <p:spPr>
          <a:xfrm>
            <a:off x="9161803" y="3800476"/>
            <a:ext cx="21801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141414"/>
                </a:solidFill>
                <a:latin typeface="Segoe UI" panose="020B0502040204020203" pitchFamily="34" charset="0"/>
              </a:rPr>
              <a:t>+ 160 Quest Points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9037" y="4372947"/>
            <a:ext cx="1885950" cy="1200150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9638324" y="4438236"/>
            <a:ext cx="247359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141414"/>
                </a:solidFill>
                <a:latin typeface="Segoe UI" panose="020B0502040204020203" pitchFamily="34" charset="0"/>
              </a:rPr>
              <a:t>Like </a:t>
            </a:r>
            <a:r>
              <a:rPr lang="en-US" sz="1200" dirty="0" err="1" smtClean="0">
                <a:solidFill>
                  <a:srgbClr val="141414"/>
                </a:solidFill>
                <a:latin typeface="Segoe UI" panose="020B0502040204020203" pitchFamily="34" charset="0"/>
              </a:rPr>
              <a:t>ferumbas</a:t>
            </a:r>
            <a:r>
              <a:rPr lang="en-US" sz="1200" dirty="0" smtClean="0">
                <a:solidFill>
                  <a:srgbClr val="141414"/>
                </a:solidFill>
                <a:latin typeface="Segoe UI" panose="020B0502040204020203" pitchFamily="34" charset="0"/>
              </a:rPr>
              <a:t> castle</a:t>
            </a:r>
          </a:p>
          <a:p>
            <a:r>
              <a:rPr lang="en-US" sz="1200" dirty="0" smtClean="0">
                <a:solidFill>
                  <a:srgbClr val="141414"/>
                </a:solidFill>
                <a:latin typeface="Segoe UI" panose="020B0502040204020203" pitchFamily="34" charset="0"/>
              </a:rPr>
              <a:t>Whit 1 boss each one at the top.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 smtClean="0">
                <a:solidFill>
                  <a:srgbClr val="141414"/>
                </a:solidFill>
                <a:latin typeface="Segoe UI" panose="020B0502040204020203" pitchFamily="34" charset="0"/>
              </a:rPr>
              <a:t>Ferumbras</a:t>
            </a:r>
            <a:endParaRPr lang="en-US" sz="1200" dirty="0" smtClean="0">
              <a:solidFill>
                <a:srgbClr val="141414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 smtClean="0">
                <a:solidFill>
                  <a:srgbClr val="141414"/>
                </a:solidFill>
                <a:latin typeface="Segoe UI" panose="020B0502040204020203" pitchFamily="34" charset="0"/>
              </a:rPr>
              <a:t>Morgaroth</a:t>
            </a:r>
            <a:endParaRPr lang="en-US" sz="1200" dirty="0" smtClean="0">
              <a:solidFill>
                <a:srgbClr val="141414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 smtClean="0">
                <a:solidFill>
                  <a:srgbClr val="141414"/>
                </a:solidFill>
                <a:latin typeface="Segoe UI" panose="020B0502040204020203" pitchFamily="34" charset="0"/>
              </a:rPr>
              <a:t>Ghazbaran</a:t>
            </a:r>
            <a:endParaRPr lang="en-US" sz="1200" dirty="0" smtClean="0">
              <a:solidFill>
                <a:srgbClr val="141414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 smtClean="0">
                <a:solidFill>
                  <a:srgbClr val="141414"/>
                </a:solidFill>
                <a:latin typeface="Segoe UI" panose="020B0502040204020203" pitchFamily="34" charset="0"/>
              </a:rPr>
              <a:t>Orshabaal</a:t>
            </a:r>
            <a:endParaRPr lang="en-US" sz="1200" dirty="0">
              <a:solidFill>
                <a:srgbClr val="141414"/>
              </a:solidFill>
              <a:latin typeface="Segoe UI" panose="020B0502040204020203" pitchFamily="34" charset="0"/>
            </a:endParaRPr>
          </a:p>
          <a:p>
            <a:endParaRPr lang="en-US" sz="1200" dirty="0" smtClean="0">
              <a:solidFill>
                <a:srgbClr val="141414"/>
              </a:solidFill>
              <a:latin typeface="Segoe UI" panose="020B0502040204020203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0695" y="2028898"/>
            <a:ext cx="1747838" cy="130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76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-22018"/>
            <a:ext cx="12192002" cy="688001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437009" y="808390"/>
            <a:ext cx="13179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3200" dirty="0" err="1" smtClean="0">
                <a:solidFill>
                  <a:srgbClr val="0070C0"/>
                </a:solidFill>
                <a:latin typeface="Martel" panose="00000400000000000000" pitchFamily="2" charset="0"/>
              </a:rPr>
              <a:t>Bosses</a:t>
            </a:r>
            <a:endParaRPr lang="es-MX" dirty="0">
              <a:latin typeface="Martel" panose="00000400000000000000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5326" y="1393165"/>
            <a:ext cx="12677774" cy="3416320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err="1"/>
              <a:t>Boss</a:t>
            </a:r>
            <a:r>
              <a:rPr lang="es-MX" dirty="0"/>
              <a:t> </a:t>
            </a:r>
            <a:r>
              <a:rPr lang="es-MX" dirty="0" err="1" smtClean="0"/>
              <a:t>Leviathan</a:t>
            </a:r>
            <a:endParaRPr lang="es-MX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err="1"/>
              <a:t>Boss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Noxious</a:t>
            </a:r>
            <a:r>
              <a:rPr lang="es-MX" dirty="0"/>
              <a:t> </a:t>
            </a:r>
            <a:r>
              <a:rPr lang="es-MX" dirty="0" err="1" smtClean="0"/>
              <a:t>Spawn</a:t>
            </a:r>
            <a:endParaRPr lang="es-MX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err="1"/>
              <a:t>Boss</a:t>
            </a:r>
            <a:r>
              <a:rPr lang="es-MX" dirty="0"/>
              <a:t> </a:t>
            </a:r>
            <a:r>
              <a:rPr lang="es-MX" dirty="0" err="1" smtClean="0"/>
              <a:t>Necropharus</a:t>
            </a:r>
            <a:endParaRPr lang="es-MX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err="1"/>
              <a:t>Boss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Horned</a:t>
            </a:r>
            <a:r>
              <a:rPr lang="es-MX" dirty="0"/>
              <a:t> </a:t>
            </a:r>
            <a:r>
              <a:rPr lang="es-MX" dirty="0" smtClean="0"/>
              <a:t>Fox</a:t>
            </a:r>
            <a:endParaRPr lang="es-MX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err="1"/>
              <a:t>Boss</a:t>
            </a:r>
            <a:r>
              <a:rPr lang="es-MX" dirty="0"/>
              <a:t> 4 </a:t>
            </a:r>
            <a:r>
              <a:rPr lang="es-MX" dirty="0" err="1" smtClean="0"/>
              <a:t>Pirates</a:t>
            </a:r>
            <a:endParaRPr lang="es-MX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err="1"/>
              <a:t>Boss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 smtClean="0"/>
              <a:t>Snapper</a:t>
            </a:r>
            <a:endParaRPr lang="es-MX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err="1"/>
              <a:t>Boss</a:t>
            </a:r>
            <a:r>
              <a:rPr lang="es-MX" dirty="0"/>
              <a:t> </a:t>
            </a:r>
            <a:r>
              <a:rPr lang="es-MX" dirty="0" err="1" smtClean="0"/>
              <a:t>Hide</a:t>
            </a:r>
            <a:endParaRPr lang="es-MX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err="1"/>
              <a:t>Boss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Bloodtusk</a:t>
            </a:r>
            <a:r>
              <a:rPr lang="es-MX" dirty="0"/>
              <a:t>	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err="1"/>
              <a:t>Boss</a:t>
            </a:r>
            <a:r>
              <a:rPr lang="es-MX" dirty="0"/>
              <a:t> </a:t>
            </a:r>
            <a:r>
              <a:rPr lang="es-MX" dirty="0" smtClean="0"/>
              <a:t>Esmeralda</a:t>
            </a:r>
            <a:endParaRPr lang="es-MX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err="1"/>
              <a:t>Boss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Old </a:t>
            </a:r>
            <a:r>
              <a:rPr lang="es-MX" dirty="0" err="1" smtClean="0"/>
              <a:t>Widow</a:t>
            </a:r>
            <a:endParaRPr lang="es-MX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err="1"/>
              <a:t>Boss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 smtClean="0"/>
              <a:t>Many</a:t>
            </a:r>
            <a:endParaRPr lang="es-MX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err="1"/>
              <a:t>Boss</a:t>
            </a:r>
            <a:r>
              <a:rPr lang="es-MX" dirty="0"/>
              <a:t> </a:t>
            </a:r>
            <a:r>
              <a:rPr lang="es-MX" dirty="0" err="1" smtClean="0"/>
              <a:t>Stonecracker</a:t>
            </a:r>
            <a:endParaRPr lang="es-MX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err="1"/>
              <a:t>Boss</a:t>
            </a:r>
            <a:r>
              <a:rPr lang="es-MX" dirty="0"/>
              <a:t> </a:t>
            </a:r>
            <a:r>
              <a:rPr lang="es-MX" dirty="0" err="1"/>
              <a:t>Tiquandas</a:t>
            </a:r>
            <a:r>
              <a:rPr lang="es-MX" dirty="0"/>
              <a:t> </a:t>
            </a:r>
            <a:r>
              <a:rPr lang="es-MX" dirty="0" err="1" smtClean="0"/>
              <a:t>Revenge</a:t>
            </a:r>
            <a:endParaRPr lang="es-MX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err="1"/>
              <a:t>Boss</a:t>
            </a:r>
            <a:r>
              <a:rPr lang="es-MX" dirty="0"/>
              <a:t> </a:t>
            </a:r>
            <a:r>
              <a:rPr lang="es-MX" dirty="0" err="1" smtClean="0"/>
              <a:t>Demodras</a:t>
            </a:r>
            <a:endParaRPr lang="es-MX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err="1"/>
              <a:t>Boss</a:t>
            </a:r>
            <a:r>
              <a:rPr lang="es-MX" dirty="0"/>
              <a:t> </a:t>
            </a:r>
            <a:r>
              <a:rPr lang="es-MX" dirty="0" err="1" smtClean="0"/>
              <a:t>Fernfang</a:t>
            </a:r>
            <a:endParaRPr lang="es-MX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err="1"/>
              <a:t>Boss</a:t>
            </a:r>
            <a:r>
              <a:rPr lang="es-MX" dirty="0"/>
              <a:t> </a:t>
            </a:r>
            <a:r>
              <a:rPr lang="es-MX" dirty="0" err="1" smtClean="0"/>
              <a:t>Thul</a:t>
            </a:r>
            <a:endParaRPr lang="es-MX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9E5"/>
              </a:clrFrom>
              <a:clrTo>
                <a:srgbClr val="FFF9E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92118" y="1977940"/>
            <a:ext cx="1889782" cy="8286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9E5"/>
              </a:clrFrom>
              <a:clrTo>
                <a:srgbClr val="FFF9E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51196" y="3031173"/>
            <a:ext cx="1571625" cy="9334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9E5"/>
              </a:clrFrom>
              <a:clrTo>
                <a:srgbClr val="FFF9E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46597" y="4061287"/>
            <a:ext cx="1476224" cy="75873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90524" y="5209594"/>
            <a:ext cx="114204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dirty="0" err="1"/>
              <a:t>Bosses</a:t>
            </a:r>
            <a:r>
              <a:rPr lang="es-MX" dirty="0"/>
              <a:t> do </a:t>
            </a:r>
            <a:r>
              <a:rPr lang="es-MX" dirty="0" err="1"/>
              <a:t>not</a:t>
            </a:r>
            <a:r>
              <a:rPr lang="es-MX" dirty="0"/>
              <a:t> </a:t>
            </a:r>
            <a:r>
              <a:rPr lang="es-MX" dirty="0" err="1"/>
              <a:t>spawn</a:t>
            </a:r>
            <a:r>
              <a:rPr lang="es-MX" dirty="0"/>
              <a:t> </a:t>
            </a:r>
            <a:r>
              <a:rPr lang="es-MX" dirty="0" err="1"/>
              <a:t>like</a:t>
            </a:r>
            <a:r>
              <a:rPr lang="es-MX" dirty="0"/>
              <a:t> normal </a:t>
            </a:r>
            <a:r>
              <a:rPr lang="es-MX" dirty="0" err="1"/>
              <a:t>creatures</a:t>
            </a:r>
            <a:r>
              <a:rPr lang="es-MX" dirty="0"/>
              <a:t> (</a:t>
            </a:r>
            <a:r>
              <a:rPr lang="es-MX" dirty="0" err="1"/>
              <a:t>spawn</a:t>
            </a:r>
            <a:r>
              <a:rPr lang="es-MX" dirty="0"/>
              <a:t> 1 </a:t>
            </a:r>
            <a:r>
              <a:rPr lang="es-MX" dirty="0" err="1"/>
              <a:t>hour</a:t>
            </a:r>
            <a:r>
              <a:rPr lang="es-MX" dirty="0"/>
              <a:t>), </a:t>
            </a:r>
            <a:r>
              <a:rPr lang="es-MX" dirty="0" err="1"/>
              <a:t>they</a:t>
            </a:r>
            <a:r>
              <a:rPr lang="es-MX" dirty="0"/>
              <a:t> are </a:t>
            </a:r>
            <a:r>
              <a:rPr lang="es-MX" dirty="0" err="1"/>
              <a:t>only</a:t>
            </a:r>
            <a:r>
              <a:rPr lang="es-MX" dirty="0"/>
              <a:t> </a:t>
            </a:r>
            <a:r>
              <a:rPr lang="es-MX" dirty="0" err="1" smtClean="0"/>
              <a:t>found</a:t>
            </a:r>
            <a:r>
              <a:rPr lang="es-MX" dirty="0"/>
              <a:t> </a:t>
            </a:r>
            <a:r>
              <a:rPr lang="es-MX" dirty="0" err="1"/>
              <a:t>going</a:t>
            </a:r>
            <a:r>
              <a:rPr lang="es-MX" dirty="0"/>
              <a:t> </a:t>
            </a:r>
            <a:r>
              <a:rPr lang="es-MX" dirty="0" err="1"/>
              <a:t>through</a:t>
            </a:r>
            <a:r>
              <a:rPr lang="es-MX" dirty="0"/>
              <a:t> </a:t>
            </a:r>
            <a:r>
              <a:rPr lang="es-MX" dirty="0" err="1"/>
              <a:t>special</a:t>
            </a:r>
            <a:r>
              <a:rPr lang="es-MX" dirty="0"/>
              <a:t> </a:t>
            </a:r>
            <a:r>
              <a:rPr lang="es-MX" dirty="0" err="1" smtClean="0"/>
              <a:t>teleports</a:t>
            </a:r>
            <a:r>
              <a:rPr lang="es-MX" dirty="0" smtClean="0"/>
              <a:t>.</a:t>
            </a:r>
          </a:p>
          <a:p>
            <a:pPr algn="ctr"/>
            <a:r>
              <a:rPr lang="en-US" dirty="0"/>
              <a:t>you </a:t>
            </a:r>
            <a:r>
              <a:rPr lang="en-US" b="1" u="sng" dirty="0"/>
              <a:t>don't need </a:t>
            </a:r>
            <a:r>
              <a:rPr lang="en-US" dirty="0"/>
              <a:t>to complete the </a:t>
            </a:r>
            <a:r>
              <a:rPr lang="en-US" b="1" u="sng" dirty="0"/>
              <a:t>tasks</a:t>
            </a:r>
            <a:r>
              <a:rPr lang="en-US" dirty="0"/>
              <a:t> of Grizzly </a:t>
            </a:r>
            <a:r>
              <a:rPr lang="en-US" dirty="0" smtClean="0"/>
              <a:t>Adams to </a:t>
            </a:r>
            <a:r>
              <a:rPr lang="en-US" dirty="0"/>
              <a:t>face </a:t>
            </a:r>
            <a:r>
              <a:rPr lang="en-US" dirty="0" smtClean="0"/>
              <a:t>them.</a:t>
            </a:r>
            <a:r>
              <a:rPr lang="es-MX" dirty="0" smtClean="0"/>
              <a:t>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7953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2192002" cy="68800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182073" cy="68579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77002" y="923163"/>
            <a:ext cx="3886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err="1" smtClean="0">
                <a:latin typeface="Martel" panose="00000400000000000000" pitchFamily="2" charset="0"/>
              </a:rPr>
              <a:t>The</a:t>
            </a:r>
            <a:r>
              <a:rPr lang="es-MX" sz="2800" dirty="0" smtClean="0">
                <a:latin typeface="Martel" panose="00000400000000000000" pitchFamily="2" charset="0"/>
              </a:rPr>
              <a:t> </a:t>
            </a:r>
            <a:r>
              <a:rPr lang="es-MX" sz="2800" dirty="0" err="1" smtClean="0">
                <a:latin typeface="Martel" panose="00000400000000000000" pitchFamily="2" charset="0"/>
              </a:rPr>
              <a:t>map</a:t>
            </a:r>
            <a:r>
              <a:rPr lang="es-MX" sz="2800" dirty="0" smtClean="0">
                <a:latin typeface="Martel" panose="00000400000000000000" pitchFamily="2" charset="0"/>
              </a:rPr>
              <a:t> </a:t>
            </a:r>
            <a:r>
              <a:rPr lang="es-MX" sz="2800" dirty="0" err="1" smtClean="0">
                <a:latin typeface="Martel" panose="00000400000000000000" pitchFamily="2" charset="0"/>
              </a:rPr>
              <a:t>is</a:t>
            </a:r>
            <a:r>
              <a:rPr lang="es-MX" sz="2800" dirty="0" smtClean="0">
                <a:latin typeface="Martel" panose="00000400000000000000" pitchFamily="2" charset="0"/>
              </a:rPr>
              <a:t> versión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637598" y="923163"/>
            <a:ext cx="725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latin typeface="Algerian" panose="04020705040A02060702" pitchFamily="82" charset="0"/>
              </a:rPr>
              <a:t>8.6</a:t>
            </a:r>
            <a:endParaRPr lang="es-MX" sz="2800" dirty="0">
              <a:latin typeface="Algerian" panose="04020705040A02060702" pitchFamily="8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96000" y="1874245"/>
            <a:ext cx="6096000" cy="4154984"/>
          </a:xfrm>
          <a:prstGeom prst="rect">
            <a:avLst/>
          </a:prstGeom>
        </p:spPr>
        <p:txBody>
          <a:bodyPr numCol="2">
            <a:spAutoFit/>
          </a:bodyPr>
          <a:lstStyle/>
          <a:p>
            <a:r>
              <a:rPr lang="es-MX" sz="2400" dirty="0" err="1"/>
              <a:t>Rookgaard</a:t>
            </a:r>
            <a:endParaRPr lang="es-MX" sz="2400" dirty="0"/>
          </a:p>
          <a:p>
            <a:r>
              <a:rPr lang="es-MX" sz="2400" dirty="0"/>
              <a:t>Thais</a:t>
            </a:r>
          </a:p>
          <a:p>
            <a:r>
              <a:rPr lang="es-MX" sz="2400" dirty="0" err="1"/>
              <a:t>Carlin</a:t>
            </a:r>
            <a:endParaRPr lang="es-MX" sz="2400" dirty="0"/>
          </a:p>
          <a:p>
            <a:r>
              <a:rPr lang="es-MX" sz="2400" dirty="0" err="1"/>
              <a:t>Kazordoon</a:t>
            </a:r>
            <a:endParaRPr lang="es-MX" sz="2400" dirty="0"/>
          </a:p>
          <a:p>
            <a:r>
              <a:rPr lang="es-MX" sz="2400" dirty="0" err="1"/>
              <a:t>Ab'Dendriel</a:t>
            </a:r>
            <a:endParaRPr lang="es-MX" sz="2400" dirty="0"/>
          </a:p>
          <a:p>
            <a:r>
              <a:rPr lang="es-MX" sz="2400" dirty="0" err="1"/>
              <a:t>Edron</a:t>
            </a:r>
            <a:endParaRPr lang="es-MX" sz="2400" dirty="0"/>
          </a:p>
          <a:p>
            <a:r>
              <a:rPr lang="es-MX" sz="2400" dirty="0" err="1"/>
              <a:t>Darashia</a:t>
            </a:r>
            <a:endParaRPr lang="es-MX" sz="2400" dirty="0"/>
          </a:p>
          <a:p>
            <a:r>
              <a:rPr lang="es-MX" sz="2400" dirty="0" err="1"/>
              <a:t>Venore</a:t>
            </a:r>
            <a:endParaRPr lang="es-MX" sz="2400" dirty="0"/>
          </a:p>
          <a:p>
            <a:r>
              <a:rPr lang="es-MX" sz="2400" dirty="0" err="1" smtClean="0"/>
              <a:t>Ankrahmun</a:t>
            </a:r>
            <a:endParaRPr lang="es-MX" sz="2400" dirty="0" smtClean="0"/>
          </a:p>
          <a:p>
            <a:endParaRPr lang="es-MX" sz="2400" dirty="0"/>
          </a:p>
          <a:p>
            <a:endParaRPr lang="es-MX" sz="2400" dirty="0"/>
          </a:p>
          <a:p>
            <a:r>
              <a:rPr lang="es-MX" sz="2400" dirty="0" smtClean="0"/>
              <a:t>Port </a:t>
            </a:r>
            <a:r>
              <a:rPr lang="es-MX" sz="2400" dirty="0"/>
              <a:t>Hope</a:t>
            </a:r>
          </a:p>
          <a:p>
            <a:r>
              <a:rPr lang="es-MX" sz="2400" dirty="0" err="1"/>
              <a:t>Liberty</a:t>
            </a:r>
            <a:r>
              <a:rPr lang="es-MX" sz="2400" dirty="0"/>
              <a:t> </a:t>
            </a:r>
            <a:r>
              <a:rPr lang="es-MX" sz="2400" dirty="0" err="1"/>
              <a:t>Bay</a:t>
            </a:r>
            <a:endParaRPr lang="es-MX" sz="2400" dirty="0"/>
          </a:p>
          <a:p>
            <a:r>
              <a:rPr lang="es-MX" sz="2400" dirty="0" err="1"/>
              <a:t>Svargrond</a:t>
            </a:r>
            <a:endParaRPr lang="es-MX" sz="2400" dirty="0"/>
          </a:p>
          <a:p>
            <a:r>
              <a:rPr lang="es-MX" sz="2400" dirty="0" err="1"/>
              <a:t>Yalahar</a:t>
            </a:r>
            <a:endParaRPr lang="es-MX" sz="2400" dirty="0"/>
          </a:p>
          <a:p>
            <a:r>
              <a:rPr lang="es-MX" sz="2400" dirty="0" err="1"/>
              <a:t>Farmine</a:t>
            </a:r>
            <a:r>
              <a:rPr lang="es-MX" sz="2400" dirty="0"/>
              <a:t> + </a:t>
            </a:r>
            <a:r>
              <a:rPr lang="es-MX" sz="2400" dirty="0" err="1"/>
              <a:t>Zao</a:t>
            </a:r>
            <a:endParaRPr lang="es-MX" sz="2400" dirty="0"/>
          </a:p>
          <a:p>
            <a:r>
              <a:rPr lang="es-MX" sz="2400" dirty="0" smtClean="0"/>
              <a:t>+ </a:t>
            </a:r>
            <a:r>
              <a:rPr lang="es-MX" sz="2400" dirty="0" err="1"/>
              <a:t>Pyre</a:t>
            </a:r>
            <a:endParaRPr lang="es-MX" sz="2400" dirty="0"/>
          </a:p>
          <a:p>
            <a:r>
              <a:rPr lang="es-MX" sz="2400" dirty="0"/>
              <a:t>+ Training </a:t>
            </a:r>
            <a:r>
              <a:rPr lang="es-MX" sz="2400" dirty="0" err="1"/>
              <a:t>monk</a:t>
            </a:r>
            <a:r>
              <a:rPr lang="es-MX" sz="2400" dirty="0"/>
              <a:t> </a:t>
            </a:r>
            <a:r>
              <a:rPr lang="es-MX" sz="2400" dirty="0" err="1"/>
              <a:t>Area</a:t>
            </a:r>
            <a:endParaRPr lang="es-MX" sz="2400" dirty="0"/>
          </a:p>
          <a:p>
            <a:r>
              <a:rPr lang="es-MX" sz="2400" dirty="0"/>
              <a:t>+ Island of </a:t>
            </a:r>
            <a:r>
              <a:rPr lang="es-MX" sz="2400" dirty="0" err="1"/>
              <a:t>spell</a:t>
            </a:r>
            <a:endParaRPr lang="es-MX" sz="2400" dirty="0"/>
          </a:p>
          <a:p>
            <a:r>
              <a:rPr lang="es-MX" sz="2400" dirty="0"/>
              <a:t>+ 4 </a:t>
            </a:r>
            <a:r>
              <a:rPr lang="es-MX" sz="2400" dirty="0" err="1"/>
              <a:t>Castles</a:t>
            </a:r>
            <a:r>
              <a:rPr lang="es-MX" sz="2400" dirty="0"/>
              <a:t> of terror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230249" y="5659897"/>
            <a:ext cx="5097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 smtClean="0"/>
              <a:t>(+) New </a:t>
            </a:r>
            <a:r>
              <a:rPr lang="es-MX" dirty="0" err="1"/>
              <a:t>zones</a:t>
            </a:r>
            <a:r>
              <a:rPr lang="es-MX" dirty="0"/>
              <a:t> can be </a:t>
            </a:r>
            <a:r>
              <a:rPr lang="es-MX" dirty="0" err="1"/>
              <a:t>unlocked</a:t>
            </a:r>
            <a:r>
              <a:rPr lang="es-MX" dirty="0"/>
              <a:t> </a:t>
            </a:r>
            <a:r>
              <a:rPr lang="es-MX" dirty="0" err="1"/>
              <a:t>only</a:t>
            </a:r>
            <a:r>
              <a:rPr lang="es-MX" dirty="0"/>
              <a:t> </a:t>
            </a:r>
            <a:r>
              <a:rPr lang="es-MX" dirty="0" err="1"/>
              <a:t>by</a:t>
            </a:r>
            <a:r>
              <a:rPr lang="es-MX" dirty="0"/>
              <a:t> </a:t>
            </a:r>
            <a:r>
              <a:rPr lang="es-MX" dirty="0" err="1"/>
              <a:t>solving</a:t>
            </a:r>
            <a:r>
              <a:rPr lang="es-MX" dirty="0"/>
              <a:t> </a:t>
            </a:r>
            <a:r>
              <a:rPr lang="es-MX" dirty="0" err="1"/>
              <a:t>quest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3517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2192002" cy="688001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67000" y="719963"/>
            <a:ext cx="934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artel" panose="00000400000000000000" pitchFamily="2" charset="0"/>
              </a:rPr>
              <a:t>this server includes </a:t>
            </a:r>
            <a:r>
              <a:rPr lang="en-US" sz="2800" dirty="0">
                <a:solidFill>
                  <a:srgbClr val="0070C0"/>
                </a:solidFill>
                <a:latin typeface="Martel" panose="00000400000000000000" pitchFamily="2" charset="0"/>
              </a:rPr>
              <a:t>Quest Reward System</a:t>
            </a:r>
            <a:endParaRPr lang="es-MX" sz="2800" dirty="0" smtClean="0">
              <a:solidFill>
                <a:srgbClr val="0070C0"/>
              </a:solidFill>
              <a:latin typeface="Martel" panose="00000400000000000000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243183"/>
            <a:ext cx="10439400" cy="474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53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2192002" cy="68800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18" y="929743"/>
            <a:ext cx="10499964" cy="50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9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018"/>
            <a:ext cx="12192002" cy="68800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991" y="1450767"/>
            <a:ext cx="812985" cy="8129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175" y="1450767"/>
            <a:ext cx="812985" cy="8129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335" y="1450767"/>
            <a:ext cx="812985" cy="8129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213" y="1450767"/>
            <a:ext cx="812985" cy="81298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95783" y="777271"/>
            <a:ext cx="4134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Martel" panose="00000400000000000000" pitchFamily="2" charset="0"/>
              </a:rPr>
              <a:t>benefits</a:t>
            </a:r>
            <a:r>
              <a:rPr lang="en-US" sz="2800" dirty="0">
                <a:latin typeface="Martel" panose="00000400000000000000" pitchFamily="2" charset="0"/>
              </a:rPr>
              <a:t> of solving quest</a:t>
            </a:r>
            <a:endParaRPr lang="es-MX" sz="2800" dirty="0" smtClean="0">
              <a:solidFill>
                <a:srgbClr val="0070C0"/>
              </a:solidFill>
              <a:latin typeface="Martel" panose="00000400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93869" y="5158473"/>
            <a:ext cx="50063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dirty="0"/>
              <a:t>At </a:t>
            </a:r>
            <a:r>
              <a:rPr lang="es-MX" sz="2400" b="1" dirty="0">
                <a:solidFill>
                  <a:srgbClr val="0070C0"/>
                </a:solidFill>
              </a:rPr>
              <a:t>300</a:t>
            </a:r>
            <a:r>
              <a:rPr lang="es-MX" dirty="0"/>
              <a:t> </a:t>
            </a:r>
            <a:r>
              <a:rPr lang="es-MX" dirty="0" err="1"/>
              <a:t>quest</a:t>
            </a:r>
            <a:r>
              <a:rPr lang="es-MX" dirty="0"/>
              <a:t> </a:t>
            </a:r>
            <a:r>
              <a:rPr lang="es-MX" dirty="0" err="1"/>
              <a:t>points</a:t>
            </a:r>
            <a:r>
              <a:rPr lang="es-MX" dirty="0"/>
              <a:t> </a:t>
            </a:r>
            <a:r>
              <a:rPr lang="es-MX" dirty="0" err="1"/>
              <a:t>you</a:t>
            </a:r>
            <a:r>
              <a:rPr lang="es-MX" dirty="0"/>
              <a:t> recibe a </a:t>
            </a:r>
            <a:r>
              <a:rPr lang="es-MX" dirty="0" err="1"/>
              <a:t>magic</a:t>
            </a:r>
            <a:r>
              <a:rPr lang="es-MX" dirty="0"/>
              <a:t> </a:t>
            </a:r>
            <a:r>
              <a:rPr lang="es-MX" dirty="0" err="1" smtClean="0"/>
              <a:t>longsword</a:t>
            </a:r>
            <a:endParaRPr lang="es-MX" dirty="0" smtClean="0"/>
          </a:p>
          <a:p>
            <a:pPr algn="r"/>
            <a:r>
              <a:rPr lang="es-MX" dirty="0" smtClean="0"/>
              <a:t>Total </a:t>
            </a:r>
            <a:r>
              <a:rPr lang="es-MX" dirty="0" err="1"/>
              <a:t>available</a:t>
            </a:r>
            <a:r>
              <a:rPr lang="es-MX" dirty="0"/>
              <a:t> </a:t>
            </a:r>
            <a:r>
              <a:rPr lang="es-MX" dirty="0" err="1" smtClean="0"/>
              <a:t>Quest</a:t>
            </a:r>
            <a:r>
              <a:rPr lang="es-MX" dirty="0" smtClean="0"/>
              <a:t> </a:t>
            </a:r>
            <a:r>
              <a:rPr lang="es-MX" dirty="0" err="1" smtClean="0"/>
              <a:t>Points</a:t>
            </a:r>
            <a:r>
              <a:rPr lang="es-MX" dirty="0" smtClean="0"/>
              <a:t> </a:t>
            </a:r>
            <a:r>
              <a:rPr lang="es-MX" dirty="0" err="1" smtClean="0"/>
              <a:t>arroud</a:t>
            </a:r>
            <a:r>
              <a:rPr lang="es-MX" dirty="0" smtClean="0"/>
              <a:t> server ~ </a:t>
            </a:r>
            <a:r>
              <a:rPr lang="es-MX" dirty="0"/>
              <a:t>440</a:t>
            </a:r>
          </a:p>
          <a:p>
            <a:pPr algn="r"/>
            <a:endParaRPr lang="es-MX" dirty="0"/>
          </a:p>
        </p:txBody>
      </p:sp>
      <p:pic>
        <p:nvPicPr>
          <p:cNvPr id="3074" name="Picture 2" descr="Magic Longswor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563" y="5307358"/>
            <a:ext cx="572740" cy="57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435" y="2417972"/>
            <a:ext cx="10401582" cy="21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7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018"/>
            <a:ext cx="12192002" cy="68800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17" y="1726480"/>
            <a:ext cx="3488150" cy="21955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077" y="1726480"/>
            <a:ext cx="1582538" cy="161131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83586" y="690915"/>
            <a:ext cx="3785011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3200" dirty="0">
                <a:solidFill>
                  <a:srgbClr val="0070C0"/>
                </a:solidFill>
                <a:latin typeface="Martel" panose="00000400000000000000" pitchFamily="2" charset="0"/>
              </a:rPr>
              <a:t>Tibian Cortes</a:t>
            </a:r>
            <a:r>
              <a:rPr lang="es-MX" sz="3200" dirty="0">
                <a:latin typeface="Martel" panose="00000400000000000000" pitchFamily="2" charset="0"/>
              </a:rPr>
              <a:t> </a:t>
            </a:r>
            <a:r>
              <a:rPr lang="es-MX" sz="3200" dirty="0" smtClean="0">
                <a:latin typeface="+mj-lt"/>
              </a:rPr>
              <a:t>(NPC)</a:t>
            </a:r>
          </a:p>
          <a:p>
            <a:pPr algn="ctr"/>
            <a:r>
              <a:rPr lang="es-MX" dirty="0" err="1" smtClean="0">
                <a:latin typeface="Martel" panose="00000400000000000000" pitchFamily="2" charset="0"/>
              </a:rPr>
              <a:t>is</a:t>
            </a:r>
            <a:r>
              <a:rPr lang="es-MX" dirty="0" smtClean="0">
                <a:latin typeface="Martel" panose="00000400000000000000" pitchFamily="2" charset="0"/>
              </a:rPr>
              <a:t> </a:t>
            </a:r>
            <a:r>
              <a:rPr lang="es-MX" dirty="0" err="1">
                <a:latin typeface="Martel" panose="00000400000000000000" pitchFamily="2" charset="0"/>
              </a:rPr>
              <a:t>the</a:t>
            </a:r>
            <a:r>
              <a:rPr lang="es-MX" dirty="0">
                <a:latin typeface="Martel" panose="00000400000000000000" pitchFamily="2" charset="0"/>
              </a:rPr>
              <a:t> manager of </a:t>
            </a:r>
            <a:r>
              <a:rPr lang="es-MX" dirty="0" err="1">
                <a:latin typeface="Martel" panose="00000400000000000000" pitchFamily="2" charset="0"/>
              </a:rPr>
              <a:t>the</a:t>
            </a:r>
            <a:r>
              <a:rPr lang="es-MX" dirty="0">
                <a:latin typeface="Martel" panose="00000400000000000000" pitchFamily="2" charset="0"/>
              </a:rPr>
              <a:t> </a:t>
            </a:r>
            <a:r>
              <a:rPr lang="es-MX" dirty="0" err="1">
                <a:latin typeface="Martel" panose="00000400000000000000" pitchFamily="2" charset="0"/>
              </a:rPr>
              <a:t>quest</a:t>
            </a:r>
            <a:r>
              <a:rPr lang="es-MX" dirty="0">
                <a:latin typeface="Martel" panose="00000400000000000000" pitchFamily="2" charset="0"/>
              </a:rPr>
              <a:t> </a:t>
            </a:r>
            <a:r>
              <a:rPr lang="es-MX" dirty="0" err="1">
                <a:latin typeface="Martel" panose="00000400000000000000" pitchFamily="2" charset="0"/>
              </a:rPr>
              <a:t>points</a:t>
            </a:r>
            <a:endParaRPr lang="es-MX" dirty="0">
              <a:latin typeface="Martel" panose="00000400000000000000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849045" y="1121802"/>
            <a:ext cx="2284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 err="1">
                <a:latin typeface="Martel" panose="00000400000000000000" pitchFamily="2" charset="0"/>
              </a:rPr>
              <a:t>located</a:t>
            </a:r>
            <a:r>
              <a:rPr lang="es-MX" dirty="0">
                <a:latin typeface="Martel" panose="00000400000000000000" pitchFamily="2" charset="0"/>
              </a:rPr>
              <a:t> </a:t>
            </a:r>
            <a:r>
              <a:rPr lang="es-MX" dirty="0" err="1">
                <a:latin typeface="Martel" panose="00000400000000000000" pitchFamily="2" charset="0"/>
              </a:rPr>
              <a:t>east</a:t>
            </a:r>
            <a:r>
              <a:rPr lang="es-MX" dirty="0">
                <a:latin typeface="Martel" panose="00000400000000000000" pitchFamily="2" charset="0"/>
              </a:rPr>
              <a:t> of thais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78702" y="5005262"/>
            <a:ext cx="118427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 smtClean="0">
                <a:latin typeface="Arial Rounded MT Bold" panose="020F0704030504030204" pitchFamily="34" charset="0"/>
              </a:rPr>
              <a:t>Marco Polo </a:t>
            </a:r>
            <a:r>
              <a:rPr lang="en-US" dirty="0" smtClean="0">
                <a:latin typeface="Arial Rounded MT Bold" panose="020F0704030504030204" pitchFamily="34" charset="0"/>
              </a:rPr>
              <a:t>(Rook) and </a:t>
            </a:r>
            <a:r>
              <a:rPr lang="en-US" b="1" u="sng" dirty="0" err="1" smtClean="0">
                <a:latin typeface="Arial Rounded MT Bold" panose="020F0704030504030204" pitchFamily="34" charset="0"/>
              </a:rPr>
              <a:t>Tibian</a:t>
            </a:r>
            <a:r>
              <a:rPr lang="en-US" b="1" u="sng" dirty="0" smtClean="0">
                <a:latin typeface="Arial Rounded MT Bold" panose="020F0704030504030204" pitchFamily="34" charset="0"/>
              </a:rPr>
              <a:t> Cortes </a:t>
            </a:r>
            <a:r>
              <a:rPr lang="en-US" dirty="0" smtClean="0">
                <a:latin typeface="Arial Rounded MT Bold" panose="020F0704030504030204" pitchFamily="34" charset="0"/>
              </a:rPr>
              <a:t>(Thais) will help you to monitor your progress and give the benefits.</a:t>
            </a:r>
          </a:p>
          <a:p>
            <a:pPr algn="ctr"/>
            <a:r>
              <a:rPr lang="en-US" dirty="0" smtClean="0">
                <a:latin typeface="Arial Rounded MT Bold" panose="020F0704030504030204" pitchFamily="34" charset="0"/>
              </a:rPr>
              <a:t>for each quest you can buy map-marks for $100 to $500 </a:t>
            </a:r>
            <a:r>
              <a:rPr lang="en-US" dirty="0" err="1" smtClean="0">
                <a:latin typeface="Arial Rounded MT Bold" panose="020F0704030504030204" pitchFamily="34" charset="0"/>
              </a:rPr>
              <a:t>gps</a:t>
            </a:r>
            <a:r>
              <a:rPr lang="en-US" dirty="0" smtClean="0">
                <a:latin typeface="Arial Rounded MT Bold" panose="020F0704030504030204" pitchFamily="34" charset="0"/>
              </a:rPr>
              <a:t>.</a:t>
            </a:r>
          </a:p>
          <a:p>
            <a:pPr algn="ctr"/>
            <a:r>
              <a:rPr lang="en-US" dirty="0" smtClean="0">
                <a:latin typeface="Arial Rounded MT Bold" panose="020F0704030504030204" pitchFamily="34" charset="0"/>
              </a:rPr>
              <a:t>Around 1400 Map-Marks.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9249" y="1726480"/>
            <a:ext cx="1568450" cy="1531545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9108800" y="1121802"/>
            <a:ext cx="1829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 err="1" smtClean="0">
                <a:latin typeface="Martel" panose="00000400000000000000" pitchFamily="2" charset="0"/>
              </a:rPr>
              <a:t>Buy</a:t>
            </a:r>
            <a:r>
              <a:rPr lang="es-MX" dirty="0" smtClean="0">
                <a:latin typeface="Martel" panose="00000400000000000000" pitchFamily="2" charset="0"/>
              </a:rPr>
              <a:t> </a:t>
            </a:r>
            <a:r>
              <a:rPr lang="es-MX" dirty="0" err="1" smtClean="0">
                <a:latin typeface="Martel" panose="00000400000000000000" pitchFamily="2" charset="0"/>
              </a:rPr>
              <a:t>Map</a:t>
            </a:r>
            <a:r>
              <a:rPr lang="es-MX" dirty="0">
                <a:latin typeface="Martel" panose="00000400000000000000" pitchFamily="2" charset="0"/>
              </a:rPr>
              <a:t> </a:t>
            </a:r>
            <a:r>
              <a:rPr lang="es-MX" dirty="0" smtClean="0">
                <a:latin typeface="Martel" panose="00000400000000000000" pitchFamily="2" charset="0"/>
              </a:rPr>
              <a:t>Marks</a:t>
            </a:r>
            <a:endParaRPr lang="es-MX" dirty="0">
              <a:latin typeface="Martel" panose="00000400000000000000" pitchFamily="2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791038" y="3611246"/>
            <a:ext cx="713009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/>
              <a:t>NEW talk actions:</a:t>
            </a:r>
          </a:p>
          <a:p>
            <a:r>
              <a:rPr lang="en-US" b="1" dirty="0" smtClean="0">
                <a:solidFill>
                  <a:srgbClr val="0070C0"/>
                </a:solidFill>
              </a:rPr>
              <a:t>!quest  		</a:t>
            </a:r>
            <a:r>
              <a:rPr lang="en-US" dirty="0" smtClean="0"/>
              <a:t>// Give information about your quest points advance.</a:t>
            </a:r>
          </a:p>
          <a:p>
            <a:r>
              <a:rPr lang="en-US" b="1" dirty="0" smtClean="0">
                <a:solidFill>
                  <a:srgbClr val="0070C0"/>
                </a:solidFill>
              </a:rPr>
              <a:t>!marks + Quest </a:t>
            </a:r>
            <a:r>
              <a:rPr lang="en-US" dirty="0" smtClean="0"/>
              <a:t>	// buy map marks wherever you are.</a:t>
            </a:r>
          </a:p>
          <a:p>
            <a:r>
              <a:rPr lang="en-US" b="1" dirty="0" smtClean="0">
                <a:solidFill>
                  <a:srgbClr val="0070C0"/>
                </a:solidFill>
              </a:rPr>
              <a:t>!archive  </a:t>
            </a:r>
            <a:r>
              <a:rPr lang="en-US" dirty="0" smtClean="0"/>
              <a:t>		// Give information about your achievements advance.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3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018"/>
            <a:ext cx="12192002" cy="688001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66250" y="779815"/>
            <a:ext cx="28648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3200" dirty="0" smtClean="0">
                <a:solidFill>
                  <a:srgbClr val="0070C0"/>
                </a:solidFill>
                <a:latin typeface="Martel" panose="00000400000000000000" pitchFamily="2" charset="0"/>
              </a:rPr>
              <a:t>New </a:t>
            </a:r>
            <a:r>
              <a:rPr lang="es-MX" sz="3200" dirty="0" err="1" smtClean="0">
                <a:solidFill>
                  <a:srgbClr val="0070C0"/>
                </a:solidFill>
                <a:latin typeface="Martel" panose="00000400000000000000" pitchFamily="2" charset="0"/>
              </a:rPr>
              <a:t>summons</a:t>
            </a:r>
            <a:endParaRPr lang="es-MX" dirty="0">
              <a:latin typeface="Martel" panose="00000400000000000000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49" y="3526695"/>
            <a:ext cx="2252624" cy="1687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550" y="3526695"/>
            <a:ext cx="2252624" cy="1687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1051" y="3526695"/>
            <a:ext cx="2252624" cy="1687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7552" y="3526695"/>
            <a:ext cx="2799217" cy="16875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0100" y="1736725"/>
            <a:ext cx="2286000" cy="12787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8681" y="1736725"/>
            <a:ext cx="1600919" cy="13769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3237" y="1550992"/>
            <a:ext cx="2062163" cy="156263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6875" y="1882890"/>
            <a:ext cx="1371525" cy="118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76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018"/>
            <a:ext cx="12192002" cy="68800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080689" y="771503"/>
            <a:ext cx="36022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3200" dirty="0" err="1" smtClean="0">
                <a:latin typeface="Martel" panose="00000400000000000000" pitchFamily="2" charset="0"/>
              </a:rPr>
              <a:t>Experience</a:t>
            </a:r>
            <a:r>
              <a:rPr lang="es-MX" sz="3200" dirty="0" smtClean="0">
                <a:latin typeface="Martel" panose="00000400000000000000" pitchFamily="2" charset="0"/>
              </a:rPr>
              <a:t> </a:t>
            </a:r>
            <a:r>
              <a:rPr lang="es-MX" sz="3200" dirty="0" err="1" smtClean="0">
                <a:latin typeface="Martel" panose="00000400000000000000" pitchFamily="2" charset="0"/>
              </a:rPr>
              <a:t>system</a:t>
            </a:r>
            <a:endParaRPr lang="es-MX" dirty="0">
              <a:latin typeface="Martel" panose="000004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36769" y="1356278"/>
            <a:ext cx="13276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3200" dirty="0" err="1" smtClean="0">
                <a:latin typeface="Martel" panose="00000400000000000000" pitchFamily="2" charset="0"/>
              </a:rPr>
              <a:t>Stages</a:t>
            </a:r>
            <a:endParaRPr lang="es-MX" dirty="0">
              <a:latin typeface="Martel" panose="00000400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11292" y="1442175"/>
            <a:ext cx="4042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3200" dirty="0" smtClean="0">
                <a:latin typeface="Impact" panose="020B0806030902050204" pitchFamily="34" charset="0"/>
              </a:rPr>
              <a:t>+</a:t>
            </a:r>
            <a:endParaRPr lang="es-MX" dirty="0">
              <a:latin typeface="Impact" panose="020B080603090205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68218" y="1442175"/>
            <a:ext cx="38507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3200" dirty="0" err="1" smtClean="0">
                <a:latin typeface="Martel" panose="00000400000000000000" pitchFamily="2" charset="0"/>
              </a:rPr>
              <a:t>Bonus</a:t>
            </a:r>
            <a:r>
              <a:rPr lang="es-MX" sz="3200" dirty="0" smtClean="0">
                <a:latin typeface="Martel" panose="00000400000000000000" pitchFamily="2" charset="0"/>
              </a:rPr>
              <a:t> </a:t>
            </a:r>
            <a:r>
              <a:rPr lang="es-MX" sz="3200" dirty="0" err="1" smtClean="0">
                <a:latin typeface="Martel" panose="00000400000000000000" pitchFamily="2" charset="0"/>
              </a:rPr>
              <a:t>Quest</a:t>
            </a:r>
            <a:r>
              <a:rPr lang="es-MX" sz="3200" dirty="0" smtClean="0">
                <a:latin typeface="Martel" panose="00000400000000000000" pitchFamily="2" charset="0"/>
              </a:rPr>
              <a:t> </a:t>
            </a:r>
            <a:r>
              <a:rPr lang="es-MX" sz="3200" dirty="0" err="1" smtClean="0">
                <a:latin typeface="Martel" panose="00000400000000000000" pitchFamily="2" charset="0"/>
              </a:rPr>
              <a:t>System</a:t>
            </a:r>
            <a:endParaRPr lang="es-MX" dirty="0">
              <a:latin typeface="Martel" panose="00000400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39367" y="2002609"/>
            <a:ext cx="3971925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enabled 1</a:t>
            </a:r>
          </a:p>
          <a:p>
            <a:r>
              <a:rPr lang="en-US" sz="1400" dirty="0"/>
              <a:t>1 	to 	8 	</a:t>
            </a:r>
            <a:r>
              <a:rPr lang="en-US" sz="1400" dirty="0" err="1"/>
              <a:t>Exp</a:t>
            </a:r>
            <a:r>
              <a:rPr lang="en-US" sz="1400" dirty="0"/>
              <a:t> * 1</a:t>
            </a:r>
          </a:p>
          <a:p>
            <a:r>
              <a:rPr lang="en-US" sz="1400" dirty="0"/>
              <a:t>9 	to	20 	</a:t>
            </a:r>
            <a:r>
              <a:rPr lang="en-US" sz="1400" dirty="0" err="1"/>
              <a:t>Exp</a:t>
            </a:r>
            <a:r>
              <a:rPr lang="en-US" sz="1400" dirty="0"/>
              <a:t> * 10 </a:t>
            </a:r>
          </a:p>
          <a:p>
            <a:r>
              <a:rPr lang="en-US" sz="1400" dirty="0"/>
              <a:t>21 	to	50 	</a:t>
            </a:r>
            <a:r>
              <a:rPr lang="en-US" sz="1400" dirty="0" err="1"/>
              <a:t>Exp</a:t>
            </a:r>
            <a:r>
              <a:rPr lang="en-US" sz="1400" dirty="0"/>
              <a:t> * 8 </a:t>
            </a:r>
          </a:p>
          <a:p>
            <a:r>
              <a:rPr lang="en-US" sz="1400" dirty="0"/>
              <a:t>51 	to	100 </a:t>
            </a:r>
            <a:r>
              <a:rPr lang="en-US" sz="1400" dirty="0" smtClean="0"/>
              <a:t>	</a:t>
            </a:r>
            <a:r>
              <a:rPr lang="en-US" sz="1400" dirty="0" err="1" smtClean="0"/>
              <a:t>Exp</a:t>
            </a:r>
            <a:r>
              <a:rPr lang="en-US" sz="1400" dirty="0" smtClean="0"/>
              <a:t> </a:t>
            </a:r>
            <a:r>
              <a:rPr lang="en-US" sz="1400" dirty="0"/>
              <a:t>* 4 </a:t>
            </a:r>
          </a:p>
          <a:p>
            <a:r>
              <a:rPr lang="en-US" sz="1400" dirty="0"/>
              <a:t>101 </a:t>
            </a:r>
            <a:r>
              <a:rPr lang="en-US" sz="1400" dirty="0" smtClean="0"/>
              <a:t>	to</a:t>
            </a:r>
            <a:r>
              <a:rPr lang="en-US" sz="1400" dirty="0"/>
              <a:t>	150 </a:t>
            </a:r>
            <a:r>
              <a:rPr lang="en-US" sz="1400" dirty="0" smtClean="0"/>
              <a:t>	</a:t>
            </a:r>
            <a:r>
              <a:rPr lang="en-US" sz="1400" dirty="0" err="1" smtClean="0"/>
              <a:t>Exp</a:t>
            </a:r>
            <a:r>
              <a:rPr lang="en-US" sz="1400" dirty="0" smtClean="0"/>
              <a:t> </a:t>
            </a:r>
            <a:r>
              <a:rPr lang="en-US" sz="1400" dirty="0"/>
              <a:t>* 2 </a:t>
            </a:r>
          </a:p>
          <a:p>
            <a:r>
              <a:rPr lang="en-US" sz="1400" dirty="0"/>
              <a:t>151+ 		</a:t>
            </a:r>
            <a:r>
              <a:rPr lang="en-US" sz="1400" dirty="0" smtClean="0"/>
              <a:t>	</a:t>
            </a:r>
            <a:r>
              <a:rPr lang="en-US" sz="1400" dirty="0" err="1" smtClean="0"/>
              <a:t>Exp</a:t>
            </a:r>
            <a:r>
              <a:rPr lang="en-US" sz="1400" dirty="0" smtClean="0"/>
              <a:t> </a:t>
            </a:r>
            <a:r>
              <a:rPr lang="en-US" sz="1400" dirty="0"/>
              <a:t>* 1 </a:t>
            </a:r>
            <a:endParaRPr lang="es-MX" sz="1400" dirty="0"/>
          </a:p>
        </p:txBody>
      </p:sp>
      <p:sp>
        <p:nvSpPr>
          <p:cNvPr id="9" name="Rectangle 8"/>
          <p:cNvSpPr/>
          <p:nvPr/>
        </p:nvSpPr>
        <p:spPr>
          <a:xfrm>
            <a:off x="1999143" y="3737807"/>
            <a:ext cx="27792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 smtClean="0"/>
              <a:t>XML</a:t>
            </a:r>
            <a:r>
              <a:rPr lang="es-MX" dirty="0"/>
              <a:t>\</a:t>
            </a:r>
            <a:r>
              <a:rPr lang="es-MX" dirty="0" smtClean="0"/>
              <a:t> stages.xml</a:t>
            </a:r>
            <a:endParaRPr lang="es-MX" dirty="0"/>
          </a:p>
        </p:txBody>
      </p:sp>
      <p:sp>
        <p:nvSpPr>
          <p:cNvPr id="11" name="Rectangle 10"/>
          <p:cNvSpPr/>
          <p:nvPr/>
        </p:nvSpPr>
        <p:spPr>
          <a:xfrm>
            <a:off x="6777546" y="2094044"/>
            <a:ext cx="719767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400" dirty="0" err="1"/>
              <a:t>if</a:t>
            </a:r>
            <a:r>
              <a:rPr lang="es-MX" sz="1400" dirty="0"/>
              <a:t> 	</a:t>
            </a:r>
            <a:r>
              <a:rPr lang="es-MX" sz="1400" dirty="0" err="1" smtClean="0"/>
              <a:t>QuestPoints</a:t>
            </a:r>
            <a:r>
              <a:rPr lang="es-MX" sz="1400" dirty="0" smtClean="0"/>
              <a:t> </a:t>
            </a:r>
            <a:r>
              <a:rPr lang="es-MX" sz="1400" dirty="0"/>
              <a:t>&gt;= 280 </a:t>
            </a:r>
            <a:r>
              <a:rPr lang="es-MX" sz="1400" dirty="0" err="1"/>
              <a:t>then</a:t>
            </a:r>
            <a:r>
              <a:rPr lang="es-MX" sz="1400" dirty="0"/>
              <a:t> 	</a:t>
            </a:r>
            <a:r>
              <a:rPr lang="es-MX" sz="1400" dirty="0" err="1"/>
              <a:t>QuestRate</a:t>
            </a:r>
            <a:r>
              <a:rPr lang="es-MX" sz="1400" dirty="0"/>
              <a:t> = 300		</a:t>
            </a:r>
          </a:p>
          <a:p>
            <a:r>
              <a:rPr lang="es-MX" sz="1400" dirty="0" err="1"/>
              <a:t>elseif</a:t>
            </a:r>
            <a:r>
              <a:rPr lang="es-MX" sz="1400" dirty="0"/>
              <a:t> 	</a:t>
            </a:r>
            <a:r>
              <a:rPr lang="es-MX" sz="1400" dirty="0" err="1"/>
              <a:t>QuestPoints</a:t>
            </a:r>
            <a:r>
              <a:rPr lang="es-MX" sz="1400" dirty="0"/>
              <a:t> &gt;= 260 </a:t>
            </a:r>
            <a:r>
              <a:rPr lang="es-MX" sz="1400" dirty="0" err="1"/>
              <a:t>then</a:t>
            </a:r>
            <a:r>
              <a:rPr lang="es-MX" sz="1400" dirty="0"/>
              <a:t> 	</a:t>
            </a:r>
            <a:r>
              <a:rPr lang="es-MX" sz="1400" dirty="0" err="1"/>
              <a:t>QuestRate</a:t>
            </a:r>
            <a:r>
              <a:rPr lang="es-MX" sz="1400" dirty="0"/>
              <a:t> = 250	</a:t>
            </a:r>
          </a:p>
          <a:p>
            <a:r>
              <a:rPr lang="es-MX" sz="1400" dirty="0" err="1"/>
              <a:t>elseif</a:t>
            </a:r>
            <a:r>
              <a:rPr lang="es-MX" sz="1400" dirty="0"/>
              <a:t> 	</a:t>
            </a:r>
            <a:r>
              <a:rPr lang="es-MX" sz="1400" dirty="0" err="1"/>
              <a:t>QuestPoints</a:t>
            </a:r>
            <a:r>
              <a:rPr lang="es-MX" sz="1400" dirty="0"/>
              <a:t> &gt;= 240 </a:t>
            </a:r>
            <a:r>
              <a:rPr lang="es-MX" sz="1400" dirty="0" err="1"/>
              <a:t>then</a:t>
            </a:r>
            <a:r>
              <a:rPr lang="es-MX" sz="1400" dirty="0"/>
              <a:t> 	</a:t>
            </a:r>
            <a:r>
              <a:rPr lang="es-MX" sz="1400" dirty="0" err="1"/>
              <a:t>QuestRate</a:t>
            </a:r>
            <a:r>
              <a:rPr lang="es-MX" sz="1400" dirty="0"/>
              <a:t> = 200	</a:t>
            </a:r>
          </a:p>
          <a:p>
            <a:r>
              <a:rPr lang="es-MX" sz="1400" dirty="0" err="1"/>
              <a:t>elseif</a:t>
            </a:r>
            <a:r>
              <a:rPr lang="es-MX" sz="1400" dirty="0"/>
              <a:t> 	</a:t>
            </a:r>
            <a:r>
              <a:rPr lang="es-MX" sz="1400" dirty="0" err="1"/>
              <a:t>QuestPoints</a:t>
            </a:r>
            <a:r>
              <a:rPr lang="es-MX" sz="1400" dirty="0"/>
              <a:t> &gt;= 220 </a:t>
            </a:r>
            <a:r>
              <a:rPr lang="es-MX" sz="1400" dirty="0" err="1"/>
              <a:t>then</a:t>
            </a:r>
            <a:r>
              <a:rPr lang="es-MX" sz="1400" dirty="0"/>
              <a:t> 	</a:t>
            </a:r>
            <a:r>
              <a:rPr lang="es-MX" sz="1400" dirty="0" err="1"/>
              <a:t>QuestRate</a:t>
            </a:r>
            <a:r>
              <a:rPr lang="es-MX" sz="1400" dirty="0"/>
              <a:t> = 150	</a:t>
            </a:r>
          </a:p>
          <a:p>
            <a:r>
              <a:rPr lang="es-MX" sz="1400" dirty="0" err="1"/>
              <a:t>elseif</a:t>
            </a:r>
            <a:r>
              <a:rPr lang="es-MX" sz="1400" dirty="0"/>
              <a:t> 	</a:t>
            </a:r>
            <a:r>
              <a:rPr lang="es-MX" sz="1400" dirty="0" err="1"/>
              <a:t>QuestPoints</a:t>
            </a:r>
            <a:r>
              <a:rPr lang="es-MX" sz="1400" dirty="0"/>
              <a:t> &gt;= 180 </a:t>
            </a:r>
            <a:r>
              <a:rPr lang="es-MX" sz="1400" dirty="0" err="1"/>
              <a:t>then</a:t>
            </a:r>
            <a:r>
              <a:rPr lang="es-MX" sz="1400" dirty="0"/>
              <a:t> 	</a:t>
            </a:r>
            <a:r>
              <a:rPr lang="es-MX" sz="1400" dirty="0" err="1"/>
              <a:t>QuestRate</a:t>
            </a:r>
            <a:r>
              <a:rPr lang="es-MX" sz="1400" dirty="0"/>
              <a:t> = 100	</a:t>
            </a:r>
          </a:p>
          <a:p>
            <a:r>
              <a:rPr lang="es-MX" sz="1400" dirty="0" err="1"/>
              <a:t>elseif</a:t>
            </a:r>
            <a:r>
              <a:rPr lang="es-MX" sz="1400" dirty="0"/>
              <a:t> 	</a:t>
            </a:r>
            <a:r>
              <a:rPr lang="es-MX" sz="1400" dirty="0" err="1"/>
              <a:t>QuestPoints</a:t>
            </a:r>
            <a:r>
              <a:rPr lang="es-MX" sz="1400" dirty="0"/>
              <a:t> &gt;= 140 </a:t>
            </a:r>
            <a:r>
              <a:rPr lang="es-MX" sz="1400" dirty="0" err="1"/>
              <a:t>then</a:t>
            </a:r>
            <a:r>
              <a:rPr lang="es-MX" sz="1400" dirty="0"/>
              <a:t> 	</a:t>
            </a:r>
            <a:r>
              <a:rPr lang="es-MX" sz="1400" dirty="0" err="1"/>
              <a:t>QuestRate</a:t>
            </a:r>
            <a:r>
              <a:rPr lang="es-MX" sz="1400" dirty="0"/>
              <a:t> = 80	 </a:t>
            </a:r>
          </a:p>
          <a:p>
            <a:r>
              <a:rPr lang="es-MX" sz="1400" dirty="0" err="1"/>
              <a:t>elseif</a:t>
            </a:r>
            <a:r>
              <a:rPr lang="es-MX" sz="1400" dirty="0"/>
              <a:t> 	</a:t>
            </a:r>
            <a:r>
              <a:rPr lang="es-MX" sz="1400" dirty="0" err="1"/>
              <a:t>QuestPoints</a:t>
            </a:r>
            <a:r>
              <a:rPr lang="es-MX" sz="1400" dirty="0"/>
              <a:t> &gt;= 100  </a:t>
            </a:r>
            <a:r>
              <a:rPr lang="es-MX" sz="1400" dirty="0" err="1"/>
              <a:t>then</a:t>
            </a:r>
            <a:r>
              <a:rPr lang="es-MX" sz="1400" dirty="0"/>
              <a:t> </a:t>
            </a:r>
            <a:r>
              <a:rPr lang="es-MX" sz="1400" dirty="0" err="1" smtClean="0"/>
              <a:t>QuestRate</a:t>
            </a:r>
            <a:r>
              <a:rPr lang="es-MX" sz="1400" dirty="0" smtClean="0"/>
              <a:t> </a:t>
            </a:r>
            <a:r>
              <a:rPr lang="es-MX" sz="1400" dirty="0"/>
              <a:t>= 50</a:t>
            </a:r>
          </a:p>
          <a:p>
            <a:r>
              <a:rPr lang="es-MX" sz="1400" dirty="0" err="1"/>
              <a:t>elseif</a:t>
            </a:r>
            <a:r>
              <a:rPr lang="es-MX" sz="1400" dirty="0"/>
              <a:t> 	</a:t>
            </a:r>
            <a:r>
              <a:rPr lang="es-MX" sz="1400" dirty="0" err="1"/>
              <a:t>QuestPoints</a:t>
            </a:r>
            <a:r>
              <a:rPr lang="es-MX" sz="1400" dirty="0"/>
              <a:t> &gt;= 70  </a:t>
            </a:r>
            <a:r>
              <a:rPr lang="es-MX" sz="1400" dirty="0" err="1"/>
              <a:t>then</a:t>
            </a:r>
            <a:r>
              <a:rPr lang="es-MX" sz="1400" dirty="0"/>
              <a:t> 	</a:t>
            </a:r>
            <a:r>
              <a:rPr lang="es-MX" sz="1400" dirty="0" err="1"/>
              <a:t>QuestRate</a:t>
            </a:r>
            <a:r>
              <a:rPr lang="es-MX" sz="1400" dirty="0"/>
              <a:t> = 20</a:t>
            </a:r>
          </a:p>
          <a:p>
            <a:r>
              <a:rPr lang="es-MX" sz="1400" dirty="0" err="1"/>
              <a:t>elseif</a:t>
            </a:r>
            <a:r>
              <a:rPr lang="es-MX" sz="1400" dirty="0"/>
              <a:t> 	</a:t>
            </a:r>
            <a:r>
              <a:rPr lang="es-MX" sz="1400" dirty="0" err="1"/>
              <a:t>QuestPoints</a:t>
            </a:r>
            <a:r>
              <a:rPr lang="es-MX" sz="1400" dirty="0"/>
              <a:t> &gt;= 40  </a:t>
            </a:r>
            <a:r>
              <a:rPr lang="es-MX" sz="1400" dirty="0" err="1"/>
              <a:t>then</a:t>
            </a:r>
            <a:r>
              <a:rPr lang="es-MX" sz="1400" dirty="0"/>
              <a:t> 	</a:t>
            </a:r>
            <a:r>
              <a:rPr lang="es-MX" sz="1400" dirty="0" err="1"/>
              <a:t>QuestRate</a:t>
            </a:r>
            <a:r>
              <a:rPr lang="es-MX" sz="1400" dirty="0"/>
              <a:t> = 10</a:t>
            </a:r>
          </a:p>
          <a:p>
            <a:r>
              <a:rPr lang="es-MX" sz="1400" dirty="0" err="1"/>
              <a:t>elseif</a:t>
            </a:r>
            <a:r>
              <a:rPr lang="es-MX" sz="1400" dirty="0"/>
              <a:t> 	</a:t>
            </a:r>
            <a:r>
              <a:rPr lang="es-MX" sz="1400" dirty="0" err="1"/>
              <a:t>QuestPoints</a:t>
            </a:r>
            <a:r>
              <a:rPr lang="es-MX" sz="1400" dirty="0"/>
              <a:t> &gt;= 20  </a:t>
            </a:r>
            <a:r>
              <a:rPr lang="es-MX" sz="1400" dirty="0" err="1"/>
              <a:t>then</a:t>
            </a:r>
            <a:r>
              <a:rPr lang="es-MX" sz="1400" dirty="0"/>
              <a:t> 	</a:t>
            </a:r>
            <a:r>
              <a:rPr lang="es-MX" sz="1400" dirty="0" err="1"/>
              <a:t>QuestRate</a:t>
            </a:r>
            <a:r>
              <a:rPr lang="es-MX" sz="1400" dirty="0"/>
              <a:t> = 5 </a:t>
            </a:r>
          </a:p>
          <a:p>
            <a:r>
              <a:rPr lang="es-MX" sz="1400" dirty="0" err="1"/>
              <a:t>elseif</a:t>
            </a:r>
            <a:r>
              <a:rPr lang="es-MX" sz="1400" dirty="0"/>
              <a:t> 	</a:t>
            </a:r>
            <a:r>
              <a:rPr lang="es-MX" sz="1400" dirty="0" err="1"/>
              <a:t>QuestPoints</a:t>
            </a:r>
            <a:r>
              <a:rPr lang="es-MX" sz="1400" dirty="0"/>
              <a:t> &gt;= 5   </a:t>
            </a:r>
            <a:r>
              <a:rPr lang="es-MX" sz="1400" dirty="0" err="1"/>
              <a:t>then</a:t>
            </a:r>
            <a:r>
              <a:rPr lang="es-MX" sz="1400" dirty="0"/>
              <a:t> 	</a:t>
            </a:r>
            <a:r>
              <a:rPr lang="es-MX" sz="1400" dirty="0" err="1"/>
              <a:t>QuestRate</a:t>
            </a:r>
            <a:r>
              <a:rPr lang="es-MX" sz="1400" dirty="0"/>
              <a:t> = 2</a:t>
            </a:r>
          </a:p>
          <a:p>
            <a:r>
              <a:rPr lang="es-MX" sz="1400" dirty="0" err="1"/>
              <a:t>else</a:t>
            </a:r>
            <a:r>
              <a:rPr lang="es-MX" sz="1400" dirty="0"/>
              <a:t>           </a:t>
            </a:r>
            <a:r>
              <a:rPr lang="es-MX" sz="1400" dirty="0" smtClean="0"/>
              <a:t>                    		</a:t>
            </a:r>
            <a:r>
              <a:rPr lang="es-MX" sz="1400" dirty="0" err="1" smtClean="0"/>
              <a:t>QuestRate</a:t>
            </a:r>
            <a:r>
              <a:rPr lang="es-MX" sz="1400" dirty="0" smtClean="0"/>
              <a:t> </a:t>
            </a:r>
            <a:r>
              <a:rPr lang="es-MX" sz="1400" dirty="0"/>
              <a:t>= 1 </a:t>
            </a:r>
            <a:r>
              <a:rPr lang="es-MX" sz="1400" dirty="0" err="1"/>
              <a:t>end</a:t>
            </a:r>
            <a:endParaRPr lang="es-MX" sz="1400" dirty="0"/>
          </a:p>
          <a:p>
            <a:r>
              <a:rPr lang="es-MX" sz="1400" dirty="0" err="1"/>
              <a:t>exp</a:t>
            </a:r>
            <a:r>
              <a:rPr lang="es-MX" sz="1400" dirty="0"/>
              <a:t> = </a:t>
            </a:r>
            <a:r>
              <a:rPr lang="es-MX" sz="1400" dirty="0" err="1"/>
              <a:t>exp</a:t>
            </a:r>
            <a:r>
              <a:rPr lang="es-MX" sz="1400" dirty="0"/>
              <a:t> * </a:t>
            </a:r>
            <a:r>
              <a:rPr lang="es-MX" sz="1400" dirty="0" err="1"/>
              <a:t>QuestRate</a:t>
            </a:r>
            <a:endParaRPr lang="es-MX" sz="1400" dirty="0"/>
          </a:p>
        </p:txBody>
      </p:sp>
      <p:sp>
        <p:nvSpPr>
          <p:cNvPr id="12" name="Rectangle 11"/>
          <p:cNvSpPr/>
          <p:nvPr/>
        </p:nvSpPr>
        <p:spPr>
          <a:xfrm>
            <a:off x="8117473" y="5368574"/>
            <a:ext cx="2488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 err="1" smtClean="0"/>
              <a:t>events</a:t>
            </a:r>
            <a:r>
              <a:rPr lang="es-MX" dirty="0" smtClean="0"/>
              <a:t>\scripts\</a:t>
            </a:r>
            <a:r>
              <a:rPr lang="es-MX" dirty="0" err="1" smtClean="0"/>
              <a:t>player.lua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4036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018"/>
            <a:ext cx="12192002" cy="688001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693213" y="808390"/>
            <a:ext cx="28055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3200" dirty="0" err="1" smtClean="0">
                <a:solidFill>
                  <a:srgbClr val="0070C0"/>
                </a:solidFill>
                <a:latin typeface="Martel" panose="00000400000000000000" pitchFamily="2" charset="0"/>
              </a:rPr>
              <a:t>Rarity</a:t>
            </a:r>
            <a:r>
              <a:rPr lang="es-MX" sz="3200" dirty="0" smtClean="0">
                <a:solidFill>
                  <a:srgbClr val="0070C0"/>
                </a:solidFill>
                <a:latin typeface="Martel" panose="00000400000000000000" pitchFamily="2" charset="0"/>
              </a:rPr>
              <a:t> </a:t>
            </a:r>
            <a:r>
              <a:rPr lang="es-MX" sz="3200" dirty="0" err="1" smtClean="0">
                <a:solidFill>
                  <a:srgbClr val="0070C0"/>
                </a:solidFill>
                <a:latin typeface="Martel" panose="00000400000000000000" pitchFamily="2" charset="0"/>
              </a:rPr>
              <a:t>System</a:t>
            </a:r>
            <a:endParaRPr lang="es-MX" dirty="0">
              <a:latin typeface="Martel" panose="00000400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614496" y="5418822"/>
            <a:ext cx="657750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solidFill>
                  <a:srgbClr val="141414"/>
                </a:solidFill>
                <a:latin typeface="Segoe UI" panose="020B0502040204020203" pitchFamily="34" charset="0"/>
              </a:rPr>
              <a:t>Adapted by original mod:  </a:t>
            </a:r>
          </a:p>
          <a:p>
            <a:pPr algn="r"/>
            <a:r>
              <a:rPr lang="en-US" dirty="0" smtClean="0">
                <a:solidFill>
                  <a:srgbClr val="141414"/>
                </a:solidFill>
                <a:latin typeface="Segoe UI" panose="020B0502040204020203" pitchFamily="34" charset="0"/>
              </a:rPr>
              <a:t>[TFS 1.1] Ultimate item stat system </a:t>
            </a:r>
            <a:r>
              <a:rPr lang="en-US" dirty="0" err="1" smtClean="0">
                <a:solidFill>
                  <a:srgbClr val="141414"/>
                </a:solidFill>
                <a:latin typeface="Segoe UI" panose="020B0502040204020203" pitchFamily="34" charset="0"/>
              </a:rPr>
              <a:t>uplouded</a:t>
            </a:r>
            <a:r>
              <a:rPr lang="en-US" dirty="0" smtClean="0">
                <a:solidFill>
                  <a:srgbClr val="141414"/>
                </a:solidFill>
                <a:latin typeface="Segoe UI" panose="020B0502040204020203" pitchFamily="34" charset="0"/>
              </a:rPr>
              <a:t> by  </a:t>
            </a:r>
            <a:r>
              <a:rPr lang="en-US" b="1" dirty="0" err="1" smtClean="0">
                <a:hlinkClick r:id="rId3"/>
              </a:rPr>
              <a:t>zbizu</a:t>
            </a:r>
            <a:r>
              <a:rPr lang="en-US" b="1" dirty="0" smtClean="0"/>
              <a:t> in </a:t>
            </a:r>
            <a:r>
              <a:rPr lang="en-US" b="1" dirty="0" err="1" smtClean="0"/>
              <a:t>Otland</a:t>
            </a:r>
            <a:endParaRPr lang="en-US" b="1" dirty="0" smtClean="0"/>
          </a:p>
          <a:p>
            <a:pPr algn="r"/>
            <a:endParaRPr lang="en-US" b="0" i="0" dirty="0">
              <a:solidFill>
                <a:srgbClr val="14141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606" y="1468110"/>
            <a:ext cx="3524250" cy="1552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1664" y="1473636"/>
            <a:ext cx="2143125" cy="1609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5702" y="1595977"/>
            <a:ext cx="2038350" cy="1438275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8275336" y="3083361"/>
            <a:ext cx="13083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4000" b="1" dirty="0" err="1" smtClean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Martel" panose="00000400000000000000" pitchFamily="2" charset="0"/>
              </a:rPr>
              <a:t>Rare</a:t>
            </a:r>
            <a:endParaRPr lang="es-MX" sz="2400" b="1" dirty="0">
              <a:ln>
                <a:solidFill>
                  <a:schemeClr val="tx1"/>
                </a:solidFill>
              </a:ln>
              <a:solidFill>
                <a:srgbClr val="00B050"/>
              </a:solidFill>
              <a:latin typeface="Martel" panose="00000400000000000000" pitchFamily="2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207068" y="3701772"/>
            <a:ext cx="104708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4000" b="1" dirty="0" err="1" smtClean="0">
                <a:ln>
                  <a:solidFill>
                    <a:schemeClr val="tx1"/>
                  </a:solidFill>
                </a:ln>
                <a:solidFill>
                  <a:srgbClr val="7030A0"/>
                </a:solidFill>
                <a:latin typeface="Martel" panose="00000400000000000000" pitchFamily="2" charset="0"/>
              </a:rPr>
              <a:t>Epic</a:t>
            </a:r>
            <a:endParaRPr lang="es-MX" sz="2400" b="1" dirty="0">
              <a:ln>
                <a:solidFill>
                  <a:schemeClr val="tx1"/>
                </a:solidFill>
              </a:ln>
              <a:solidFill>
                <a:srgbClr val="7030A0"/>
              </a:solidFill>
              <a:latin typeface="Martel" panose="00000400000000000000" pitchFamily="2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436536" y="4428044"/>
            <a:ext cx="25811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4000" b="1" dirty="0" err="1" smtClean="0">
                <a:ln>
                  <a:solidFill>
                    <a:schemeClr val="tx1"/>
                  </a:solidFill>
                </a:ln>
                <a:solidFill>
                  <a:schemeClr val="accent2">
                    <a:lumMod val="75000"/>
                  </a:schemeClr>
                </a:solidFill>
                <a:latin typeface="Martel" panose="00000400000000000000" pitchFamily="2" charset="0"/>
              </a:rPr>
              <a:t>Lerendary</a:t>
            </a:r>
            <a:endParaRPr lang="es-MX" sz="2400" b="1" dirty="0">
              <a:ln>
                <a:solidFill>
                  <a:schemeClr val="tx1"/>
                </a:solidFill>
              </a:ln>
              <a:solidFill>
                <a:schemeClr val="accent2">
                  <a:lumMod val="75000"/>
                </a:schemeClr>
              </a:solidFill>
              <a:latin typeface="Martel" panose="00000400000000000000" pitchFamily="2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87648" y="3183164"/>
            <a:ext cx="41075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The </a:t>
            </a:r>
            <a:r>
              <a:rPr lang="en-US" sz="1600" b="1" dirty="0" smtClean="0"/>
              <a:t>craft gems </a:t>
            </a:r>
            <a:r>
              <a:rPr lang="en-US" sz="1600" dirty="0" smtClean="0"/>
              <a:t>you can </a:t>
            </a:r>
            <a:r>
              <a:rPr lang="en-US" sz="1600" b="1" dirty="0" smtClean="0"/>
              <a:t>loot</a:t>
            </a:r>
            <a:r>
              <a:rPr lang="en-US" sz="1600" dirty="0" smtClean="0"/>
              <a:t> form monster.. </a:t>
            </a:r>
          </a:p>
          <a:p>
            <a:r>
              <a:rPr lang="en-US" sz="1600" dirty="0" smtClean="0"/>
              <a:t>      </a:t>
            </a:r>
            <a:r>
              <a:rPr lang="en-US" sz="1600" dirty="0" err="1" smtClean="0"/>
              <a:t>creaturescripts</a:t>
            </a:r>
            <a:r>
              <a:rPr lang="en-US" sz="1600" dirty="0" smtClean="0"/>
              <a:t>\scripts\others\</a:t>
            </a:r>
            <a:r>
              <a:rPr lang="en-US" sz="1600" dirty="0" err="1" smtClean="0"/>
              <a:t>Rairty.lua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2687648" y="3701772"/>
            <a:ext cx="41458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+ you can </a:t>
            </a:r>
            <a:r>
              <a:rPr lang="en-US" sz="1600" dirty="0" smtClean="0"/>
              <a:t>get them by </a:t>
            </a:r>
            <a:r>
              <a:rPr lang="en-US" sz="1600" b="1" dirty="0" smtClean="0"/>
              <a:t>solving a quest.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+ some times the monster drop rarity items.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462197" y="4334577"/>
            <a:ext cx="7669495" cy="1376509"/>
          </a:xfrm>
          <a:prstGeom prst="roundRect">
            <a:avLst>
              <a:gd name="adj" fmla="val 9747"/>
            </a:avLst>
          </a:prstGeom>
          <a:solidFill>
            <a:schemeClr val="bg1">
              <a:lumMod val="85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8402" y="4563301"/>
            <a:ext cx="529067" cy="52906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7572" y="5050441"/>
            <a:ext cx="622593" cy="622593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330644" y="4626841"/>
            <a:ext cx="68364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Also when you kill monster you have probability to obtain surprise bag.</a:t>
            </a:r>
          </a:p>
          <a:p>
            <a:r>
              <a:rPr lang="en-US" dirty="0" err="1" smtClean="0"/>
              <a:t>creaturescripts</a:t>
            </a:r>
            <a:r>
              <a:rPr lang="en-US" dirty="0" smtClean="0"/>
              <a:t>\scripts\others\surprise </a:t>
            </a:r>
            <a:r>
              <a:rPr lang="en-US" dirty="0" err="1" smtClean="0"/>
              <a:t>bag.lua</a:t>
            </a:r>
            <a:endParaRPr lang="en-US" dirty="0" smtClean="0"/>
          </a:p>
          <a:p>
            <a:r>
              <a:rPr lang="en-US" dirty="0" smtClean="0"/>
              <a:t>(The items you can get was improve)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330644" y="4296525"/>
            <a:ext cx="16882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2000" dirty="0" err="1" smtClean="0">
                <a:solidFill>
                  <a:srgbClr val="0070C0"/>
                </a:solidFill>
                <a:latin typeface="Martel" panose="00000400000000000000" pitchFamily="2" charset="0"/>
              </a:rPr>
              <a:t>Surprise</a:t>
            </a:r>
            <a:r>
              <a:rPr lang="es-MX" sz="2000" dirty="0" smtClean="0">
                <a:solidFill>
                  <a:srgbClr val="0070C0"/>
                </a:solidFill>
                <a:latin typeface="Martel" panose="00000400000000000000" pitchFamily="2" charset="0"/>
              </a:rPr>
              <a:t> bags</a:t>
            </a:r>
            <a:endParaRPr lang="es-MX" sz="1200" dirty="0">
              <a:latin typeface="Martel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59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207</TotalTime>
  <Words>464</Words>
  <Application>Microsoft Office PowerPoint</Application>
  <PresentationFormat>Widescreen</PresentationFormat>
  <Paragraphs>143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Algerian</vt:lpstr>
      <vt:lpstr>Arial</vt:lpstr>
      <vt:lpstr>Arial Rounded MT Bold</vt:lpstr>
      <vt:lpstr>Calibri</vt:lpstr>
      <vt:lpstr>Calibri Light</vt:lpstr>
      <vt:lpstr>Impact</vt:lpstr>
      <vt:lpstr>Martel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Rodrigo Castrillon Escobar</dc:creator>
  <cp:lastModifiedBy>Rodrigo Castrillon Escobar</cp:lastModifiedBy>
  <cp:revision>31</cp:revision>
  <dcterms:created xsi:type="dcterms:W3CDTF">2020-07-11T13:27:56Z</dcterms:created>
  <dcterms:modified xsi:type="dcterms:W3CDTF">2020-07-11T20:53:19Z</dcterms:modified>
</cp:coreProperties>
</file>